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60"/>
  </p:notesMasterIdLst>
  <p:sldIdLst>
    <p:sldId id="307" r:id="rId2"/>
    <p:sldId id="256" r:id="rId3"/>
    <p:sldId id="257" r:id="rId4"/>
    <p:sldId id="258" r:id="rId5"/>
    <p:sldId id="304" r:id="rId6"/>
    <p:sldId id="259" r:id="rId7"/>
    <p:sldId id="260" r:id="rId8"/>
    <p:sldId id="305" r:id="rId9"/>
    <p:sldId id="261" r:id="rId10"/>
    <p:sldId id="306" r:id="rId11"/>
    <p:sldId id="262" r:id="rId12"/>
    <p:sldId id="263" r:id="rId13"/>
    <p:sldId id="264" r:id="rId14"/>
    <p:sldId id="265" r:id="rId15"/>
    <p:sldId id="266" r:id="rId16"/>
    <p:sldId id="267" r:id="rId17"/>
    <p:sldId id="268" r:id="rId18"/>
    <p:sldId id="269" r:id="rId19"/>
    <p:sldId id="308" r:id="rId20"/>
    <p:sldId id="309" r:id="rId21"/>
    <p:sldId id="270" r:id="rId22"/>
    <p:sldId id="271" r:id="rId23"/>
    <p:sldId id="272" r:id="rId24"/>
    <p:sldId id="273" r:id="rId25"/>
    <p:sldId id="274" r:id="rId26"/>
    <p:sldId id="275" r:id="rId27"/>
    <p:sldId id="276" r:id="rId28"/>
    <p:sldId id="277" r:id="rId29"/>
    <p:sldId id="278" r:id="rId30"/>
    <p:sldId id="310" r:id="rId31"/>
    <p:sldId id="279" r:id="rId32"/>
    <p:sldId id="311"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2" r:id="rId54"/>
    <p:sldId id="301" r:id="rId55"/>
    <p:sldId id="303" r:id="rId56"/>
    <p:sldId id="312" r:id="rId57"/>
    <p:sldId id="313" r:id="rId58"/>
    <p:sldId id="314" r:id="rId59"/>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10" d="100"/>
          <a:sy n="110" d="100"/>
        </p:scale>
        <p:origin x="1904" y="176"/>
      </p:cViewPr>
      <p:guideLst>
        <p:guide orient="horz" pos="2161"/>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272D490D-1832-0E44-BE28-5809D3DC6E94}"/>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AutoShape 2">
            <a:extLst>
              <a:ext uri="{FF2B5EF4-FFF2-40B4-BE49-F238E27FC236}">
                <a16:creationId xmlns:a16="http://schemas.microsoft.com/office/drawing/2014/main" id="{DD5CEA0B-4D48-DF40-B6AF-18386D1512D1}"/>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AutoShape 3">
            <a:extLst>
              <a:ext uri="{FF2B5EF4-FFF2-40B4-BE49-F238E27FC236}">
                <a16:creationId xmlns:a16="http://schemas.microsoft.com/office/drawing/2014/main" id="{D09220AE-8E82-3343-9864-ABF17690420B}"/>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6" name="AutoShape 4">
            <a:extLst>
              <a:ext uri="{FF2B5EF4-FFF2-40B4-BE49-F238E27FC236}">
                <a16:creationId xmlns:a16="http://schemas.microsoft.com/office/drawing/2014/main" id="{BEE1D764-8534-9A42-998A-050894474653}"/>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7" name="AutoShape 5">
            <a:extLst>
              <a:ext uri="{FF2B5EF4-FFF2-40B4-BE49-F238E27FC236}">
                <a16:creationId xmlns:a16="http://schemas.microsoft.com/office/drawing/2014/main" id="{E4628C97-59AB-F34E-AEDD-FF241A35EE03}"/>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8" name="Rectangle 6">
            <a:extLst>
              <a:ext uri="{FF2B5EF4-FFF2-40B4-BE49-F238E27FC236}">
                <a16:creationId xmlns:a16="http://schemas.microsoft.com/office/drawing/2014/main" id="{C3ED5BC4-3AC0-4E40-9724-A88D26976C17}"/>
              </a:ext>
            </a:extLst>
          </p:cNvPr>
          <p:cNvSpPr>
            <a:spLocks noGrp="1" noChangeArrowheads="1"/>
          </p:cNvSpPr>
          <p:nvPr>
            <p:ph type="sldImg"/>
          </p:nvPr>
        </p:nvSpPr>
        <p:spPr bwMode="auto">
          <a:xfrm>
            <a:off x="1373188" y="763588"/>
            <a:ext cx="5016500" cy="376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9" name="Rectangle 7">
            <a:extLst>
              <a:ext uri="{FF2B5EF4-FFF2-40B4-BE49-F238E27FC236}">
                <a16:creationId xmlns:a16="http://schemas.microsoft.com/office/drawing/2014/main" id="{585E309E-A1F7-7A4B-82F8-FE144DAFCDBB}"/>
              </a:ext>
            </a:extLst>
          </p:cNvPr>
          <p:cNvSpPr>
            <a:spLocks noGrp="1" noChangeArrowheads="1"/>
          </p:cNvSpPr>
          <p:nvPr>
            <p:ph type="body"/>
          </p:nvPr>
        </p:nvSpPr>
        <p:spPr bwMode="auto">
          <a:xfrm>
            <a:off x="777875" y="4776788"/>
            <a:ext cx="6208713" cy="451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3080" name="Rectangle 8">
            <a:extLst>
              <a:ext uri="{FF2B5EF4-FFF2-40B4-BE49-F238E27FC236}">
                <a16:creationId xmlns:a16="http://schemas.microsoft.com/office/drawing/2014/main" id="{F6EF3439-9920-2F4E-A252-39B4CDB553D3}"/>
              </a:ext>
            </a:extLst>
          </p:cNvPr>
          <p:cNvSpPr>
            <a:spLocks noGrp="1" noChangeArrowheads="1"/>
          </p:cNvSpPr>
          <p:nvPr>
            <p:ph type="hdr"/>
          </p:nvPr>
        </p:nvSpPr>
        <p:spPr bwMode="auto">
          <a:xfrm>
            <a:off x="0" y="0"/>
            <a:ext cx="336391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endParaRPr lang="la-Latn" altLang="en-US"/>
          </a:p>
        </p:txBody>
      </p:sp>
      <p:sp>
        <p:nvSpPr>
          <p:cNvPr id="3081" name="Rectangle 9">
            <a:extLst>
              <a:ext uri="{FF2B5EF4-FFF2-40B4-BE49-F238E27FC236}">
                <a16:creationId xmlns:a16="http://schemas.microsoft.com/office/drawing/2014/main" id="{A2FEC4E2-E44D-D746-8A63-CB01342FCF0C}"/>
              </a:ext>
            </a:extLst>
          </p:cNvPr>
          <p:cNvSpPr>
            <a:spLocks noGrp="1" noChangeArrowheads="1"/>
          </p:cNvSpPr>
          <p:nvPr>
            <p:ph type="dt"/>
          </p:nvPr>
        </p:nvSpPr>
        <p:spPr bwMode="auto">
          <a:xfrm>
            <a:off x="4398963" y="0"/>
            <a:ext cx="3363912"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endParaRPr lang="la-Latn" altLang="en-US"/>
          </a:p>
        </p:txBody>
      </p:sp>
      <p:sp>
        <p:nvSpPr>
          <p:cNvPr id="3082" name="Rectangle 10">
            <a:extLst>
              <a:ext uri="{FF2B5EF4-FFF2-40B4-BE49-F238E27FC236}">
                <a16:creationId xmlns:a16="http://schemas.microsoft.com/office/drawing/2014/main" id="{D751C614-7F28-A043-A0F9-E2DD673C4814}"/>
              </a:ext>
            </a:extLst>
          </p:cNvPr>
          <p:cNvSpPr>
            <a:spLocks noGrp="1" noChangeArrowheads="1"/>
          </p:cNvSpPr>
          <p:nvPr>
            <p:ph type="ftr"/>
          </p:nvPr>
        </p:nvSpPr>
        <p:spPr bwMode="auto">
          <a:xfrm>
            <a:off x="0" y="9555163"/>
            <a:ext cx="3363913"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endParaRPr lang="la-Latn" altLang="en-US"/>
          </a:p>
        </p:txBody>
      </p:sp>
      <p:sp>
        <p:nvSpPr>
          <p:cNvPr id="3083" name="Rectangle 11">
            <a:extLst>
              <a:ext uri="{FF2B5EF4-FFF2-40B4-BE49-F238E27FC236}">
                <a16:creationId xmlns:a16="http://schemas.microsoft.com/office/drawing/2014/main" id="{68CE3660-2AB7-A540-B26F-907DE80E43AC}"/>
              </a:ext>
            </a:extLst>
          </p:cNvPr>
          <p:cNvSpPr>
            <a:spLocks noGrp="1" noChangeArrowheads="1"/>
          </p:cNvSpPr>
          <p:nvPr>
            <p:ph type="sldNum"/>
          </p:nvPr>
        </p:nvSpPr>
        <p:spPr bwMode="auto">
          <a:xfrm>
            <a:off x="4398963" y="9555163"/>
            <a:ext cx="3363912"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fld id="{B159D5F6-0AF2-9A4F-AB2B-67EE11098355}" type="slidenum">
              <a:rPr lang="la-Latn" altLang="en-US"/>
              <a:pPr/>
              <a:t>‹#›</a:t>
            </a:fld>
            <a:endParaRPr lang="la-Latn"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77D623CB-934F-E24E-9972-8B9AFB9B9330}"/>
              </a:ext>
            </a:extLst>
          </p:cNvPr>
          <p:cNvSpPr>
            <a:spLocks noGrp="1" noChangeArrowheads="1"/>
          </p:cNvSpPr>
          <p:nvPr>
            <p:ph type="sldNum"/>
          </p:nvPr>
        </p:nvSpPr>
        <p:spPr>
          <a:ln/>
        </p:spPr>
        <p:txBody>
          <a:bodyPr/>
          <a:lstStyle/>
          <a:p>
            <a:fld id="{CD872BA5-BD93-A648-ABC3-AC041D62FBCD}" type="slidenum">
              <a:rPr lang="la-Latn" altLang="en-US"/>
              <a:pPr/>
              <a:t>1</a:t>
            </a:fld>
            <a:endParaRPr lang="la-Latn" altLang="en-US"/>
          </a:p>
        </p:txBody>
      </p:sp>
      <p:sp>
        <p:nvSpPr>
          <p:cNvPr id="115714" name="Text Box 2">
            <a:extLst>
              <a:ext uri="{FF2B5EF4-FFF2-40B4-BE49-F238E27FC236}">
                <a16:creationId xmlns:a16="http://schemas.microsoft.com/office/drawing/2014/main" id="{E120975E-51EA-3C49-9DA5-F3DA649F9B8C}"/>
              </a:ext>
            </a:extLst>
          </p:cNvPr>
          <p:cNvSpPr txBox="1">
            <a:spLocks noChangeArrowheads="1" noTextEdit="1"/>
          </p:cNvSpPr>
          <p:nvPr>
            <p:ph type="sldImg"/>
          </p:nvPr>
        </p:nvSpPr>
        <p:spPr>
          <a:xfrm>
            <a:off x="1371600" y="763588"/>
            <a:ext cx="5029200" cy="3771900"/>
          </a:xfrm>
          <a:ln/>
          <a:extLst>
            <a:ext uri="{91240B29-F687-4F45-9708-019B960494DF}">
              <a14:hiddenLine xmlns:a14="http://schemas.microsoft.com/office/drawing/2010/main" w="9525">
                <a:solidFill>
                  <a:srgbClr val="808080"/>
                </a:solidFill>
                <a:miter lim="800000"/>
                <a:headEnd/>
                <a:tailEnd/>
              </a14:hiddenLine>
            </a:ext>
          </a:extLst>
        </p:spPr>
      </p:sp>
      <p:sp>
        <p:nvSpPr>
          <p:cNvPr id="115715" name="Text Box 3">
            <a:extLst>
              <a:ext uri="{FF2B5EF4-FFF2-40B4-BE49-F238E27FC236}">
                <a16:creationId xmlns:a16="http://schemas.microsoft.com/office/drawing/2014/main" id="{C901992E-62DE-DE47-AE4A-83C056742085}"/>
              </a:ext>
            </a:extLst>
          </p:cNvPr>
          <p:cNvSpPr txBox="1">
            <a:spLocks noChangeArrowheads="1"/>
          </p:cNvSpPr>
          <p:nvPr>
            <p:ph type="body" idx="1"/>
          </p:nvPr>
        </p:nvSpPr>
        <p:spPr>
          <a:xfrm>
            <a:off x="777875" y="4776788"/>
            <a:ext cx="6218238" cy="4525962"/>
          </a:xfrm>
          <a:noFill/>
          <a:ln/>
          <a:extLst>
            <a:ext uri="{91240B29-F687-4F45-9708-019B960494DF}">
              <a14:hiddenLine xmlns:a14="http://schemas.microsoft.com/office/drawing/2010/main" w="9525" cap="flat">
                <a:solidFill>
                  <a:srgbClr val="808080"/>
                </a:solidFill>
                <a:round/>
                <a:headEnd/>
                <a:tailEnd/>
              </a14:hiddenLine>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9A8AD190-ABBE-8E46-8AB8-0E0176E14C54}"/>
              </a:ext>
            </a:extLst>
          </p:cNvPr>
          <p:cNvSpPr>
            <a:spLocks noGrp="1" noChangeArrowheads="1"/>
          </p:cNvSpPr>
          <p:nvPr>
            <p:ph type="sldNum"/>
          </p:nvPr>
        </p:nvSpPr>
        <p:spPr>
          <a:ln/>
        </p:spPr>
        <p:txBody>
          <a:bodyPr/>
          <a:lstStyle/>
          <a:p>
            <a:fld id="{0598F048-8076-B346-9A90-7919C170AB90}" type="slidenum">
              <a:rPr lang="la-Latn" altLang="en-US"/>
              <a:pPr/>
              <a:t>11</a:t>
            </a:fld>
            <a:endParaRPr lang="la-Latn" altLang="en-US"/>
          </a:p>
        </p:txBody>
      </p:sp>
      <p:sp>
        <p:nvSpPr>
          <p:cNvPr id="57345" name="Text Box 1">
            <a:extLst>
              <a:ext uri="{FF2B5EF4-FFF2-40B4-BE49-F238E27FC236}">
                <a16:creationId xmlns:a16="http://schemas.microsoft.com/office/drawing/2014/main" id="{EC496A7E-1D22-F64D-B678-504F1B4E7A03}"/>
              </a:ext>
            </a:extLst>
          </p:cNvPr>
          <p:cNvSpPr txBox="1">
            <a:spLocks noChangeArrowheads="1"/>
          </p:cNvSpPr>
          <p:nvPr>
            <p:ph type="sldImg"/>
          </p:nvPr>
        </p:nvSpPr>
        <p:spPr bwMode="auto">
          <a:xfrm>
            <a:off x="1371600" y="763588"/>
            <a:ext cx="5024438" cy="37671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a:extLst>
              <a:ext uri="{FF2B5EF4-FFF2-40B4-BE49-F238E27FC236}">
                <a16:creationId xmlns:a16="http://schemas.microsoft.com/office/drawing/2014/main" id="{2500B07C-9FDF-4745-9C31-C98ED42363C5}"/>
              </a:ext>
            </a:extLst>
          </p:cNvPr>
          <p:cNvSpPr txBox="1">
            <a:spLocks noChangeArrowheads="1"/>
          </p:cNvSpPr>
          <p:nvPr>
            <p:ph type="body" idx="1"/>
          </p:nvPr>
        </p:nvSpPr>
        <p:spPr bwMode="auto">
          <a:xfrm>
            <a:off x="777875" y="4776788"/>
            <a:ext cx="6213475" cy="4521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BBB947D6-809B-A446-AB40-54982E8CBABB}"/>
              </a:ext>
            </a:extLst>
          </p:cNvPr>
          <p:cNvSpPr>
            <a:spLocks noGrp="1" noChangeArrowheads="1"/>
          </p:cNvSpPr>
          <p:nvPr>
            <p:ph type="sldNum"/>
          </p:nvPr>
        </p:nvSpPr>
        <p:spPr>
          <a:ln/>
        </p:spPr>
        <p:txBody>
          <a:bodyPr/>
          <a:lstStyle/>
          <a:p>
            <a:fld id="{A97C0257-B3BD-4243-B2AD-C705D1221731}" type="slidenum">
              <a:rPr lang="la-Latn" altLang="en-US"/>
              <a:pPr/>
              <a:t>12</a:t>
            </a:fld>
            <a:endParaRPr lang="la-Latn" altLang="en-US"/>
          </a:p>
        </p:txBody>
      </p:sp>
      <p:sp>
        <p:nvSpPr>
          <p:cNvPr id="58369" name="Text Box 1">
            <a:extLst>
              <a:ext uri="{FF2B5EF4-FFF2-40B4-BE49-F238E27FC236}">
                <a16:creationId xmlns:a16="http://schemas.microsoft.com/office/drawing/2014/main" id="{8A15386A-FEF8-8142-9CD9-4DC4E731E0CE}"/>
              </a:ext>
            </a:extLst>
          </p:cNvPr>
          <p:cNvSpPr txBox="1">
            <a:spLocks noChangeArrowheads="1"/>
          </p:cNvSpPr>
          <p:nvPr>
            <p:ph type="sldImg"/>
          </p:nvPr>
        </p:nvSpPr>
        <p:spPr bwMode="auto">
          <a:xfrm>
            <a:off x="1371600" y="763588"/>
            <a:ext cx="5024438" cy="37671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Text Box 2">
            <a:extLst>
              <a:ext uri="{FF2B5EF4-FFF2-40B4-BE49-F238E27FC236}">
                <a16:creationId xmlns:a16="http://schemas.microsoft.com/office/drawing/2014/main" id="{F0F460E1-8A5D-CB49-A5B5-378A03757655}"/>
              </a:ext>
            </a:extLst>
          </p:cNvPr>
          <p:cNvSpPr txBox="1">
            <a:spLocks noChangeArrowheads="1"/>
          </p:cNvSpPr>
          <p:nvPr>
            <p:ph type="body" idx="1"/>
          </p:nvPr>
        </p:nvSpPr>
        <p:spPr bwMode="auto">
          <a:xfrm>
            <a:off x="777875" y="4776788"/>
            <a:ext cx="6213475" cy="4521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E04F429C-C23A-0548-B1CD-C9F73392EBEE}"/>
              </a:ext>
            </a:extLst>
          </p:cNvPr>
          <p:cNvSpPr>
            <a:spLocks noGrp="1" noChangeArrowheads="1"/>
          </p:cNvSpPr>
          <p:nvPr>
            <p:ph type="sldNum"/>
          </p:nvPr>
        </p:nvSpPr>
        <p:spPr>
          <a:ln/>
        </p:spPr>
        <p:txBody>
          <a:bodyPr/>
          <a:lstStyle/>
          <a:p>
            <a:fld id="{C5CD4FFC-F865-B34F-92BA-7181E8231F52}" type="slidenum">
              <a:rPr lang="la-Latn" altLang="en-US"/>
              <a:pPr/>
              <a:t>13</a:t>
            </a:fld>
            <a:endParaRPr lang="la-Latn" altLang="en-US"/>
          </a:p>
        </p:txBody>
      </p:sp>
      <p:sp>
        <p:nvSpPr>
          <p:cNvPr id="59393" name="Text Box 1">
            <a:extLst>
              <a:ext uri="{FF2B5EF4-FFF2-40B4-BE49-F238E27FC236}">
                <a16:creationId xmlns:a16="http://schemas.microsoft.com/office/drawing/2014/main" id="{8CA8BC5B-5518-8C4E-8B79-DDF3E9AE48BE}"/>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Text Box 2">
            <a:extLst>
              <a:ext uri="{FF2B5EF4-FFF2-40B4-BE49-F238E27FC236}">
                <a16:creationId xmlns:a16="http://schemas.microsoft.com/office/drawing/2014/main" id="{3D8D9C79-E62C-C44D-8C95-7CD04801DC20}"/>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1DB78B4-5C8E-334F-AB4E-8B9955C8B9C6}"/>
              </a:ext>
            </a:extLst>
          </p:cNvPr>
          <p:cNvSpPr>
            <a:spLocks noGrp="1" noChangeArrowheads="1"/>
          </p:cNvSpPr>
          <p:nvPr>
            <p:ph type="sldNum"/>
          </p:nvPr>
        </p:nvSpPr>
        <p:spPr>
          <a:ln/>
        </p:spPr>
        <p:txBody>
          <a:bodyPr/>
          <a:lstStyle/>
          <a:p>
            <a:fld id="{9DC12DB0-31F2-F24C-A655-ABD01968D91D}" type="slidenum">
              <a:rPr lang="la-Latn" altLang="en-US"/>
              <a:pPr/>
              <a:t>14</a:t>
            </a:fld>
            <a:endParaRPr lang="la-Latn" altLang="en-US"/>
          </a:p>
        </p:txBody>
      </p:sp>
      <p:sp>
        <p:nvSpPr>
          <p:cNvPr id="60417" name="Text Box 1">
            <a:extLst>
              <a:ext uri="{FF2B5EF4-FFF2-40B4-BE49-F238E27FC236}">
                <a16:creationId xmlns:a16="http://schemas.microsoft.com/office/drawing/2014/main" id="{90E95654-E9A9-FC40-92C0-C4CA45D2E19D}"/>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Text Box 2">
            <a:extLst>
              <a:ext uri="{FF2B5EF4-FFF2-40B4-BE49-F238E27FC236}">
                <a16:creationId xmlns:a16="http://schemas.microsoft.com/office/drawing/2014/main" id="{58EB55E9-87B2-A14A-A3F5-AE0C7FC66141}"/>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C67A5C9B-1287-124A-AB81-71E1CC06FEE4}"/>
              </a:ext>
            </a:extLst>
          </p:cNvPr>
          <p:cNvSpPr>
            <a:spLocks noGrp="1" noChangeArrowheads="1"/>
          </p:cNvSpPr>
          <p:nvPr>
            <p:ph type="sldNum"/>
          </p:nvPr>
        </p:nvSpPr>
        <p:spPr>
          <a:ln/>
        </p:spPr>
        <p:txBody>
          <a:bodyPr/>
          <a:lstStyle/>
          <a:p>
            <a:fld id="{311F64C8-3AB6-EB4D-9DD5-C437EFA99713}" type="slidenum">
              <a:rPr lang="la-Latn" altLang="en-US"/>
              <a:pPr/>
              <a:t>15</a:t>
            </a:fld>
            <a:endParaRPr lang="la-Latn" altLang="en-US"/>
          </a:p>
        </p:txBody>
      </p:sp>
      <p:sp>
        <p:nvSpPr>
          <p:cNvPr id="61441" name="Text Box 1">
            <a:extLst>
              <a:ext uri="{FF2B5EF4-FFF2-40B4-BE49-F238E27FC236}">
                <a16:creationId xmlns:a16="http://schemas.microsoft.com/office/drawing/2014/main" id="{83FE6F64-2AA4-B14F-907C-E884848F1180}"/>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a:extLst>
              <a:ext uri="{FF2B5EF4-FFF2-40B4-BE49-F238E27FC236}">
                <a16:creationId xmlns:a16="http://schemas.microsoft.com/office/drawing/2014/main" id="{404BDCC7-F711-5D4D-AA0C-FA79A5446488}"/>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94F00F90-69D5-6746-A295-94C93D645248}"/>
              </a:ext>
            </a:extLst>
          </p:cNvPr>
          <p:cNvSpPr>
            <a:spLocks noGrp="1" noChangeArrowheads="1"/>
          </p:cNvSpPr>
          <p:nvPr>
            <p:ph type="sldNum"/>
          </p:nvPr>
        </p:nvSpPr>
        <p:spPr>
          <a:ln/>
        </p:spPr>
        <p:txBody>
          <a:bodyPr/>
          <a:lstStyle/>
          <a:p>
            <a:fld id="{3A28B224-2DF6-8B4D-AD8A-2A9D080CB0C5}" type="slidenum">
              <a:rPr lang="la-Latn" altLang="en-US"/>
              <a:pPr/>
              <a:t>16</a:t>
            </a:fld>
            <a:endParaRPr lang="la-Latn" altLang="en-US"/>
          </a:p>
        </p:txBody>
      </p:sp>
      <p:sp>
        <p:nvSpPr>
          <p:cNvPr id="62465" name="Text Box 1">
            <a:extLst>
              <a:ext uri="{FF2B5EF4-FFF2-40B4-BE49-F238E27FC236}">
                <a16:creationId xmlns:a16="http://schemas.microsoft.com/office/drawing/2014/main" id="{6CC44BD6-5436-E449-9473-194473F52BA0}"/>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a:extLst>
              <a:ext uri="{FF2B5EF4-FFF2-40B4-BE49-F238E27FC236}">
                <a16:creationId xmlns:a16="http://schemas.microsoft.com/office/drawing/2014/main" id="{A31C7ACB-9327-6E4E-92A2-1A313886D861}"/>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0D16FED6-A2FA-314C-ADE9-FFD7EEEC92E5}"/>
              </a:ext>
            </a:extLst>
          </p:cNvPr>
          <p:cNvSpPr>
            <a:spLocks noGrp="1" noChangeArrowheads="1"/>
          </p:cNvSpPr>
          <p:nvPr>
            <p:ph type="sldNum"/>
          </p:nvPr>
        </p:nvSpPr>
        <p:spPr>
          <a:ln/>
        </p:spPr>
        <p:txBody>
          <a:bodyPr/>
          <a:lstStyle/>
          <a:p>
            <a:fld id="{47D19DBD-20D7-D444-B8ED-552B048CA074}" type="slidenum">
              <a:rPr lang="la-Latn" altLang="en-US"/>
              <a:pPr/>
              <a:t>17</a:t>
            </a:fld>
            <a:endParaRPr lang="la-Latn" altLang="en-US"/>
          </a:p>
        </p:txBody>
      </p:sp>
      <p:sp>
        <p:nvSpPr>
          <p:cNvPr id="63489" name="Text Box 1">
            <a:extLst>
              <a:ext uri="{FF2B5EF4-FFF2-40B4-BE49-F238E27FC236}">
                <a16:creationId xmlns:a16="http://schemas.microsoft.com/office/drawing/2014/main" id="{28290082-3BB8-1C4A-9C2C-241D42A362C1}"/>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a:extLst>
              <a:ext uri="{FF2B5EF4-FFF2-40B4-BE49-F238E27FC236}">
                <a16:creationId xmlns:a16="http://schemas.microsoft.com/office/drawing/2014/main" id="{E81D0F22-222B-7742-A8EA-9FD7CC633376}"/>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471ED79B-FBF6-F444-B90C-2ED9F7819C9A}"/>
              </a:ext>
            </a:extLst>
          </p:cNvPr>
          <p:cNvSpPr>
            <a:spLocks noGrp="1" noChangeArrowheads="1"/>
          </p:cNvSpPr>
          <p:nvPr>
            <p:ph type="sldNum"/>
          </p:nvPr>
        </p:nvSpPr>
        <p:spPr>
          <a:ln/>
        </p:spPr>
        <p:txBody>
          <a:bodyPr/>
          <a:lstStyle/>
          <a:p>
            <a:fld id="{3A678CBC-8A0E-4F4C-8ECD-A3EFE70AFB4E}" type="slidenum">
              <a:rPr lang="la-Latn" altLang="en-US"/>
              <a:pPr/>
              <a:t>18</a:t>
            </a:fld>
            <a:endParaRPr lang="la-Latn" altLang="en-US"/>
          </a:p>
        </p:txBody>
      </p:sp>
      <p:sp>
        <p:nvSpPr>
          <p:cNvPr id="64513" name="Text Box 1">
            <a:extLst>
              <a:ext uri="{FF2B5EF4-FFF2-40B4-BE49-F238E27FC236}">
                <a16:creationId xmlns:a16="http://schemas.microsoft.com/office/drawing/2014/main" id="{E644CC1B-419F-3E4E-AC27-1C1A7F27E598}"/>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Text Box 2">
            <a:extLst>
              <a:ext uri="{FF2B5EF4-FFF2-40B4-BE49-F238E27FC236}">
                <a16:creationId xmlns:a16="http://schemas.microsoft.com/office/drawing/2014/main" id="{CA46C51F-2327-D148-AE86-60BBF8720BAE}"/>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A1A9DEBC-3FE3-664D-929F-AF9599EADF94}"/>
              </a:ext>
            </a:extLst>
          </p:cNvPr>
          <p:cNvSpPr>
            <a:spLocks noGrp="1" noChangeArrowheads="1"/>
          </p:cNvSpPr>
          <p:nvPr>
            <p:ph type="sldNum"/>
          </p:nvPr>
        </p:nvSpPr>
        <p:spPr>
          <a:ln/>
        </p:spPr>
        <p:txBody>
          <a:bodyPr/>
          <a:lstStyle/>
          <a:p>
            <a:fld id="{23A2DA19-E4C3-DF42-A929-AA77D166FE48}" type="slidenum">
              <a:rPr lang="la-Latn" altLang="en-US"/>
              <a:pPr/>
              <a:t>19</a:t>
            </a:fld>
            <a:endParaRPr lang="la-Latn" altLang="en-US"/>
          </a:p>
        </p:txBody>
      </p:sp>
      <p:sp>
        <p:nvSpPr>
          <p:cNvPr id="117762" name="Text Box 2">
            <a:extLst>
              <a:ext uri="{FF2B5EF4-FFF2-40B4-BE49-F238E27FC236}">
                <a16:creationId xmlns:a16="http://schemas.microsoft.com/office/drawing/2014/main" id="{CC9E051C-63CA-9947-B65F-981323C96E7F}"/>
              </a:ext>
            </a:extLst>
          </p:cNvPr>
          <p:cNvSpPr txBox="1">
            <a:spLocks noChangeArrowheads="1" noTextEdit="1"/>
          </p:cNvSpPr>
          <p:nvPr>
            <p:ph type="sldImg"/>
          </p:nvPr>
        </p:nvSpPr>
        <p:spPr>
          <a:xfrm>
            <a:off x="1371600" y="763588"/>
            <a:ext cx="5029200" cy="3771900"/>
          </a:xfrm>
          <a:ln/>
          <a:extLst>
            <a:ext uri="{91240B29-F687-4F45-9708-019B960494DF}">
              <a14:hiddenLine xmlns:a14="http://schemas.microsoft.com/office/drawing/2010/main" w="9525">
                <a:solidFill>
                  <a:srgbClr val="808080"/>
                </a:solidFill>
                <a:miter lim="800000"/>
                <a:headEnd/>
                <a:tailEnd/>
              </a14:hiddenLine>
            </a:ext>
          </a:extLst>
        </p:spPr>
      </p:sp>
      <p:sp>
        <p:nvSpPr>
          <p:cNvPr id="117763" name="Text Box 3">
            <a:extLst>
              <a:ext uri="{FF2B5EF4-FFF2-40B4-BE49-F238E27FC236}">
                <a16:creationId xmlns:a16="http://schemas.microsoft.com/office/drawing/2014/main" id="{1A9F42F9-FD5A-7243-A3FC-582FF400E72F}"/>
              </a:ext>
            </a:extLst>
          </p:cNvPr>
          <p:cNvSpPr txBox="1">
            <a:spLocks noChangeArrowheads="1"/>
          </p:cNvSpPr>
          <p:nvPr>
            <p:ph type="body" idx="1"/>
          </p:nvPr>
        </p:nvSpPr>
        <p:spPr>
          <a:xfrm>
            <a:off x="777875" y="4776788"/>
            <a:ext cx="6218238" cy="4525962"/>
          </a:xfrm>
          <a:noFill/>
          <a:ln/>
          <a:extLst>
            <a:ext uri="{91240B29-F687-4F45-9708-019B960494DF}">
              <a14:hiddenLine xmlns:a14="http://schemas.microsoft.com/office/drawing/2010/main" w="9525" cap="flat">
                <a:solidFill>
                  <a:srgbClr val="808080"/>
                </a:solidFill>
                <a:round/>
                <a:headEnd/>
                <a:tailEnd/>
              </a14:hiddenLine>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E5C0946-CD2C-DF45-851B-49BDF27F6902}"/>
              </a:ext>
            </a:extLst>
          </p:cNvPr>
          <p:cNvSpPr>
            <a:spLocks noGrp="1" noChangeArrowheads="1"/>
          </p:cNvSpPr>
          <p:nvPr>
            <p:ph type="sldNum"/>
          </p:nvPr>
        </p:nvSpPr>
        <p:spPr>
          <a:ln/>
        </p:spPr>
        <p:txBody>
          <a:bodyPr/>
          <a:lstStyle/>
          <a:p>
            <a:fld id="{0096775D-2ADC-9B48-88C5-41FB65FF14A4}" type="slidenum">
              <a:rPr lang="la-Latn" altLang="en-US"/>
              <a:pPr/>
              <a:t>20</a:t>
            </a:fld>
            <a:endParaRPr lang="la-Latn" altLang="en-US"/>
          </a:p>
        </p:txBody>
      </p:sp>
      <p:sp>
        <p:nvSpPr>
          <p:cNvPr id="119810" name="Text Box 2">
            <a:extLst>
              <a:ext uri="{FF2B5EF4-FFF2-40B4-BE49-F238E27FC236}">
                <a16:creationId xmlns:a16="http://schemas.microsoft.com/office/drawing/2014/main" id="{E86F24DF-8BAE-E640-9EF4-4021E418AC21}"/>
              </a:ext>
            </a:extLst>
          </p:cNvPr>
          <p:cNvSpPr txBox="1">
            <a:spLocks noChangeArrowheads="1" noTextEdit="1"/>
          </p:cNvSpPr>
          <p:nvPr>
            <p:ph type="sldImg"/>
          </p:nvPr>
        </p:nvSpPr>
        <p:spPr>
          <a:xfrm>
            <a:off x="1371600" y="763588"/>
            <a:ext cx="5029200" cy="3771900"/>
          </a:xfrm>
          <a:ln/>
          <a:extLst>
            <a:ext uri="{91240B29-F687-4F45-9708-019B960494DF}">
              <a14:hiddenLine xmlns:a14="http://schemas.microsoft.com/office/drawing/2010/main" w="9525">
                <a:solidFill>
                  <a:srgbClr val="808080"/>
                </a:solidFill>
                <a:miter lim="800000"/>
                <a:headEnd/>
                <a:tailEnd/>
              </a14:hiddenLine>
            </a:ext>
          </a:extLst>
        </p:spPr>
      </p:sp>
      <p:sp>
        <p:nvSpPr>
          <p:cNvPr id="119811" name="Text Box 3">
            <a:extLst>
              <a:ext uri="{FF2B5EF4-FFF2-40B4-BE49-F238E27FC236}">
                <a16:creationId xmlns:a16="http://schemas.microsoft.com/office/drawing/2014/main" id="{5FBFBCB3-7DDA-E145-99F3-ED467498217C}"/>
              </a:ext>
            </a:extLst>
          </p:cNvPr>
          <p:cNvSpPr txBox="1">
            <a:spLocks noChangeArrowheads="1"/>
          </p:cNvSpPr>
          <p:nvPr>
            <p:ph type="body" idx="1"/>
          </p:nvPr>
        </p:nvSpPr>
        <p:spPr>
          <a:xfrm>
            <a:off x="777875" y="4776788"/>
            <a:ext cx="6218238" cy="4525962"/>
          </a:xfrm>
          <a:noFill/>
          <a:ln/>
          <a:extLst>
            <a:ext uri="{91240B29-F687-4F45-9708-019B960494DF}">
              <a14:hiddenLine xmlns:a14="http://schemas.microsoft.com/office/drawing/2010/main" w="9525" cap="flat">
                <a:solidFill>
                  <a:srgbClr val="808080"/>
                </a:solidFill>
                <a:round/>
                <a:headEnd/>
                <a:tailEnd/>
              </a14:hiddenLine>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20BDE927-81D1-914E-9D29-419C4BCAE978}"/>
              </a:ext>
            </a:extLst>
          </p:cNvPr>
          <p:cNvSpPr>
            <a:spLocks noGrp="1" noChangeArrowheads="1"/>
          </p:cNvSpPr>
          <p:nvPr>
            <p:ph type="sldNum"/>
          </p:nvPr>
        </p:nvSpPr>
        <p:spPr>
          <a:ln/>
        </p:spPr>
        <p:txBody>
          <a:bodyPr/>
          <a:lstStyle/>
          <a:p>
            <a:fld id="{721D6BB9-0383-224F-B497-7498747C2FF0}" type="slidenum">
              <a:rPr lang="la-Latn" altLang="en-US"/>
              <a:pPr/>
              <a:t>2</a:t>
            </a:fld>
            <a:endParaRPr lang="la-Latn" altLang="en-US"/>
          </a:p>
        </p:txBody>
      </p:sp>
      <p:sp>
        <p:nvSpPr>
          <p:cNvPr id="51201" name="Text Box 1">
            <a:extLst>
              <a:ext uri="{FF2B5EF4-FFF2-40B4-BE49-F238E27FC236}">
                <a16:creationId xmlns:a16="http://schemas.microsoft.com/office/drawing/2014/main" id="{8FC7ADAD-B761-C043-A77D-2844483F651D}"/>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Text Box 2">
            <a:extLst>
              <a:ext uri="{FF2B5EF4-FFF2-40B4-BE49-F238E27FC236}">
                <a16:creationId xmlns:a16="http://schemas.microsoft.com/office/drawing/2014/main" id="{009C1C69-C516-7749-A2C3-4D5712852071}"/>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89F56C0B-14AB-8D4E-9C84-A9012DEBE286}"/>
              </a:ext>
            </a:extLst>
          </p:cNvPr>
          <p:cNvSpPr>
            <a:spLocks noGrp="1" noChangeArrowheads="1"/>
          </p:cNvSpPr>
          <p:nvPr>
            <p:ph type="sldNum"/>
          </p:nvPr>
        </p:nvSpPr>
        <p:spPr>
          <a:ln/>
        </p:spPr>
        <p:txBody>
          <a:bodyPr/>
          <a:lstStyle/>
          <a:p>
            <a:fld id="{F13AEB99-3887-EF4E-9B5B-A07B91E2CF9D}" type="slidenum">
              <a:rPr lang="la-Latn" altLang="en-US"/>
              <a:pPr/>
              <a:t>21</a:t>
            </a:fld>
            <a:endParaRPr lang="la-Latn" altLang="en-US"/>
          </a:p>
        </p:txBody>
      </p:sp>
      <p:sp>
        <p:nvSpPr>
          <p:cNvPr id="65537" name="Text Box 1">
            <a:extLst>
              <a:ext uri="{FF2B5EF4-FFF2-40B4-BE49-F238E27FC236}">
                <a16:creationId xmlns:a16="http://schemas.microsoft.com/office/drawing/2014/main" id="{AF8ACF3B-CA14-484A-BC43-E41A297C3804}"/>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Text Box 2">
            <a:extLst>
              <a:ext uri="{FF2B5EF4-FFF2-40B4-BE49-F238E27FC236}">
                <a16:creationId xmlns:a16="http://schemas.microsoft.com/office/drawing/2014/main" id="{FCFC0F68-23A5-4046-ADBF-A144B007DB49}"/>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CAD68CAA-29F7-4044-8D3E-48A94030F2B8}"/>
              </a:ext>
            </a:extLst>
          </p:cNvPr>
          <p:cNvSpPr>
            <a:spLocks noGrp="1" noChangeArrowheads="1"/>
          </p:cNvSpPr>
          <p:nvPr>
            <p:ph type="sldNum"/>
          </p:nvPr>
        </p:nvSpPr>
        <p:spPr>
          <a:ln/>
        </p:spPr>
        <p:txBody>
          <a:bodyPr/>
          <a:lstStyle/>
          <a:p>
            <a:fld id="{C7CE3D08-AC00-1844-92A2-4CF3C0457DE8}" type="slidenum">
              <a:rPr lang="la-Latn" altLang="en-US"/>
              <a:pPr/>
              <a:t>22</a:t>
            </a:fld>
            <a:endParaRPr lang="la-Latn" altLang="en-US"/>
          </a:p>
        </p:txBody>
      </p:sp>
      <p:sp>
        <p:nvSpPr>
          <p:cNvPr id="66561" name="Text Box 1">
            <a:extLst>
              <a:ext uri="{FF2B5EF4-FFF2-40B4-BE49-F238E27FC236}">
                <a16:creationId xmlns:a16="http://schemas.microsoft.com/office/drawing/2014/main" id="{8B6CD329-B16B-9445-AFA0-8A3280E169D3}"/>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Text Box 2">
            <a:extLst>
              <a:ext uri="{FF2B5EF4-FFF2-40B4-BE49-F238E27FC236}">
                <a16:creationId xmlns:a16="http://schemas.microsoft.com/office/drawing/2014/main" id="{94E1A307-2DBF-E84C-9095-906FAACC3D77}"/>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A668206E-7EC4-FD4D-8E8C-8D395F989106}"/>
              </a:ext>
            </a:extLst>
          </p:cNvPr>
          <p:cNvSpPr>
            <a:spLocks noGrp="1" noChangeArrowheads="1"/>
          </p:cNvSpPr>
          <p:nvPr>
            <p:ph type="sldNum"/>
          </p:nvPr>
        </p:nvSpPr>
        <p:spPr>
          <a:ln/>
        </p:spPr>
        <p:txBody>
          <a:bodyPr/>
          <a:lstStyle/>
          <a:p>
            <a:fld id="{18B0ED6D-826A-9D4E-96F1-9B15EF73D3C1}" type="slidenum">
              <a:rPr lang="la-Latn" altLang="en-US"/>
              <a:pPr/>
              <a:t>23</a:t>
            </a:fld>
            <a:endParaRPr lang="la-Latn" altLang="en-US"/>
          </a:p>
        </p:txBody>
      </p:sp>
      <p:sp>
        <p:nvSpPr>
          <p:cNvPr id="67585" name="Text Box 1">
            <a:extLst>
              <a:ext uri="{FF2B5EF4-FFF2-40B4-BE49-F238E27FC236}">
                <a16:creationId xmlns:a16="http://schemas.microsoft.com/office/drawing/2014/main" id="{1143BEF4-0A71-0544-B0AA-28FDDA15422A}"/>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Text Box 2">
            <a:extLst>
              <a:ext uri="{FF2B5EF4-FFF2-40B4-BE49-F238E27FC236}">
                <a16:creationId xmlns:a16="http://schemas.microsoft.com/office/drawing/2014/main" id="{DB9E7112-820D-FA4F-B57F-47FA8A964899}"/>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2EEC9FF3-6CD2-924F-9953-AD2A4F0AC9BA}"/>
              </a:ext>
            </a:extLst>
          </p:cNvPr>
          <p:cNvSpPr>
            <a:spLocks noGrp="1" noChangeArrowheads="1"/>
          </p:cNvSpPr>
          <p:nvPr>
            <p:ph type="sldNum"/>
          </p:nvPr>
        </p:nvSpPr>
        <p:spPr>
          <a:ln/>
        </p:spPr>
        <p:txBody>
          <a:bodyPr/>
          <a:lstStyle/>
          <a:p>
            <a:fld id="{5B26225D-CB63-E543-9806-7C965612BC8A}" type="slidenum">
              <a:rPr lang="la-Latn" altLang="en-US"/>
              <a:pPr/>
              <a:t>24</a:t>
            </a:fld>
            <a:endParaRPr lang="la-Latn" altLang="en-US"/>
          </a:p>
        </p:txBody>
      </p:sp>
      <p:sp>
        <p:nvSpPr>
          <p:cNvPr id="68609" name="Text Box 1">
            <a:extLst>
              <a:ext uri="{FF2B5EF4-FFF2-40B4-BE49-F238E27FC236}">
                <a16:creationId xmlns:a16="http://schemas.microsoft.com/office/drawing/2014/main" id="{7FB96FC4-63BB-194E-ACF9-418825299644}"/>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Text Box 2">
            <a:extLst>
              <a:ext uri="{FF2B5EF4-FFF2-40B4-BE49-F238E27FC236}">
                <a16:creationId xmlns:a16="http://schemas.microsoft.com/office/drawing/2014/main" id="{07EDFF5C-D5F6-D344-9639-8A2D556FD75E}"/>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BA4135C9-57FD-FB4B-ABC8-FA82D77E75D5}"/>
              </a:ext>
            </a:extLst>
          </p:cNvPr>
          <p:cNvSpPr>
            <a:spLocks noGrp="1" noChangeArrowheads="1"/>
          </p:cNvSpPr>
          <p:nvPr>
            <p:ph type="sldNum"/>
          </p:nvPr>
        </p:nvSpPr>
        <p:spPr>
          <a:ln/>
        </p:spPr>
        <p:txBody>
          <a:bodyPr/>
          <a:lstStyle/>
          <a:p>
            <a:fld id="{CFC2FF7D-3587-E04A-8CA9-A4F1C5B9BDF0}" type="slidenum">
              <a:rPr lang="la-Latn" altLang="en-US"/>
              <a:pPr/>
              <a:t>25</a:t>
            </a:fld>
            <a:endParaRPr lang="la-Latn" altLang="en-US"/>
          </a:p>
        </p:txBody>
      </p:sp>
      <p:sp>
        <p:nvSpPr>
          <p:cNvPr id="69633" name="Text Box 1">
            <a:extLst>
              <a:ext uri="{FF2B5EF4-FFF2-40B4-BE49-F238E27FC236}">
                <a16:creationId xmlns:a16="http://schemas.microsoft.com/office/drawing/2014/main" id="{06424564-D4A8-6144-972D-5EC288A32694}"/>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a:extLst>
              <a:ext uri="{FF2B5EF4-FFF2-40B4-BE49-F238E27FC236}">
                <a16:creationId xmlns:a16="http://schemas.microsoft.com/office/drawing/2014/main" id="{5BBFB395-5A7B-F14C-A9D3-43E59352AB85}"/>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AD08D5A0-7591-B547-AB49-ED3ACE156D08}"/>
              </a:ext>
            </a:extLst>
          </p:cNvPr>
          <p:cNvSpPr>
            <a:spLocks noGrp="1" noChangeArrowheads="1"/>
          </p:cNvSpPr>
          <p:nvPr>
            <p:ph type="sldNum"/>
          </p:nvPr>
        </p:nvSpPr>
        <p:spPr>
          <a:ln/>
        </p:spPr>
        <p:txBody>
          <a:bodyPr/>
          <a:lstStyle/>
          <a:p>
            <a:fld id="{F1BC607C-A876-934C-842F-9B7A306F0FB6}" type="slidenum">
              <a:rPr lang="la-Latn" altLang="en-US"/>
              <a:pPr/>
              <a:t>26</a:t>
            </a:fld>
            <a:endParaRPr lang="la-Latn" altLang="en-US"/>
          </a:p>
        </p:txBody>
      </p:sp>
      <p:sp>
        <p:nvSpPr>
          <p:cNvPr id="70657" name="Text Box 1">
            <a:extLst>
              <a:ext uri="{FF2B5EF4-FFF2-40B4-BE49-F238E27FC236}">
                <a16:creationId xmlns:a16="http://schemas.microsoft.com/office/drawing/2014/main" id="{379B78E7-F27C-9245-9743-F38246FC9C5D}"/>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831C2EFC-5CCB-634D-9D0B-99F0261129A7}"/>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A3D39BE7-D041-B449-AABB-6143A8229BB4}"/>
              </a:ext>
            </a:extLst>
          </p:cNvPr>
          <p:cNvSpPr>
            <a:spLocks noGrp="1" noChangeArrowheads="1"/>
          </p:cNvSpPr>
          <p:nvPr>
            <p:ph type="sldNum"/>
          </p:nvPr>
        </p:nvSpPr>
        <p:spPr>
          <a:ln/>
        </p:spPr>
        <p:txBody>
          <a:bodyPr/>
          <a:lstStyle/>
          <a:p>
            <a:fld id="{54A56C0D-9306-664E-B962-A0E801877D8A}" type="slidenum">
              <a:rPr lang="la-Latn" altLang="en-US"/>
              <a:pPr/>
              <a:t>27</a:t>
            </a:fld>
            <a:endParaRPr lang="la-Latn" altLang="en-US"/>
          </a:p>
        </p:txBody>
      </p:sp>
      <p:sp>
        <p:nvSpPr>
          <p:cNvPr id="71681" name="Text Box 1">
            <a:extLst>
              <a:ext uri="{FF2B5EF4-FFF2-40B4-BE49-F238E27FC236}">
                <a16:creationId xmlns:a16="http://schemas.microsoft.com/office/drawing/2014/main" id="{860B953B-491F-4A44-8D41-72E7B7E96244}"/>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a:extLst>
              <a:ext uri="{FF2B5EF4-FFF2-40B4-BE49-F238E27FC236}">
                <a16:creationId xmlns:a16="http://schemas.microsoft.com/office/drawing/2014/main" id="{A906193D-DDC5-074D-8FAE-B2A26FCACFA7}"/>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8352C22D-2094-E647-8D05-66784BB47D9E}"/>
              </a:ext>
            </a:extLst>
          </p:cNvPr>
          <p:cNvSpPr>
            <a:spLocks noGrp="1" noChangeArrowheads="1"/>
          </p:cNvSpPr>
          <p:nvPr>
            <p:ph type="sldNum"/>
          </p:nvPr>
        </p:nvSpPr>
        <p:spPr>
          <a:ln/>
        </p:spPr>
        <p:txBody>
          <a:bodyPr/>
          <a:lstStyle/>
          <a:p>
            <a:fld id="{1FD7539F-E807-894D-B37F-1DB492177309}" type="slidenum">
              <a:rPr lang="la-Latn" altLang="en-US"/>
              <a:pPr/>
              <a:t>28</a:t>
            </a:fld>
            <a:endParaRPr lang="la-Latn" altLang="en-US"/>
          </a:p>
        </p:txBody>
      </p:sp>
      <p:sp>
        <p:nvSpPr>
          <p:cNvPr id="72705" name="Text Box 1">
            <a:extLst>
              <a:ext uri="{FF2B5EF4-FFF2-40B4-BE49-F238E27FC236}">
                <a16:creationId xmlns:a16="http://schemas.microsoft.com/office/drawing/2014/main" id="{6E8D9BE2-4A60-FD49-BBC4-CD514DB6930B}"/>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a:extLst>
              <a:ext uri="{FF2B5EF4-FFF2-40B4-BE49-F238E27FC236}">
                <a16:creationId xmlns:a16="http://schemas.microsoft.com/office/drawing/2014/main" id="{BC482C58-564E-3544-A7D3-9BE7E66B8788}"/>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872B9DEF-AF48-E44C-BB7F-1D699132AE92}"/>
              </a:ext>
            </a:extLst>
          </p:cNvPr>
          <p:cNvSpPr>
            <a:spLocks noGrp="1" noChangeArrowheads="1"/>
          </p:cNvSpPr>
          <p:nvPr>
            <p:ph type="sldNum"/>
          </p:nvPr>
        </p:nvSpPr>
        <p:spPr>
          <a:ln/>
        </p:spPr>
        <p:txBody>
          <a:bodyPr/>
          <a:lstStyle/>
          <a:p>
            <a:fld id="{9D2C24A1-A348-774E-87B6-4DC4570891C6}" type="slidenum">
              <a:rPr lang="la-Latn" altLang="en-US"/>
              <a:pPr/>
              <a:t>29</a:t>
            </a:fld>
            <a:endParaRPr lang="la-Latn" altLang="en-US"/>
          </a:p>
        </p:txBody>
      </p:sp>
      <p:sp>
        <p:nvSpPr>
          <p:cNvPr id="73729" name="Text Box 1">
            <a:extLst>
              <a:ext uri="{FF2B5EF4-FFF2-40B4-BE49-F238E27FC236}">
                <a16:creationId xmlns:a16="http://schemas.microsoft.com/office/drawing/2014/main" id="{9C7F400A-9D4D-1C4C-B050-8C9C272B5F56}"/>
              </a:ext>
            </a:extLst>
          </p:cNvPr>
          <p:cNvSpPr txBox="1">
            <a:spLocks noChangeArrowheads="1"/>
          </p:cNvSpPr>
          <p:nvPr>
            <p:ph type="sldImg"/>
          </p:nvPr>
        </p:nvSpPr>
        <p:spPr bwMode="auto">
          <a:xfrm>
            <a:off x="1371600" y="763588"/>
            <a:ext cx="5024438" cy="37671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Text Box 2">
            <a:extLst>
              <a:ext uri="{FF2B5EF4-FFF2-40B4-BE49-F238E27FC236}">
                <a16:creationId xmlns:a16="http://schemas.microsoft.com/office/drawing/2014/main" id="{4F9613CD-28F5-C84E-9382-8E8449EEA115}"/>
              </a:ext>
            </a:extLst>
          </p:cNvPr>
          <p:cNvSpPr txBox="1">
            <a:spLocks noChangeArrowheads="1"/>
          </p:cNvSpPr>
          <p:nvPr>
            <p:ph type="body" idx="1"/>
          </p:nvPr>
        </p:nvSpPr>
        <p:spPr bwMode="auto">
          <a:xfrm>
            <a:off x="777875" y="4776788"/>
            <a:ext cx="6213475" cy="4521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1993F148-37A7-9245-AFAB-0CEB0F4A30ED}"/>
              </a:ext>
            </a:extLst>
          </p:cNvPr>
          <p:cNvSpPr>
            <a:spLocks noGrp="1" noChangeArrowheads="1"/>
          </p:cNvSpPr>
          <p:nvPr>
            <p:ph type="sldNum"/>
          </p:nvPr>
        </p:nvSpPr>
        <p:spPr>
          <a:ln/>
        </p:spPr>
        <p:txBody>
          <a:bodyPr/>
          <a:lstStyle/>
          <a:p>
            <a:fld id="{2FFBE9AD-8EB6-5248-B748-338241C7E7C9}" type="slidenum">
              <a:rPr lang="la-Latn" altLang="en-US"/>
              <a:pPr/>
              <a:t>30</a:t>
            </a:fld>
            <a:endParaRPr lang="la-Latn" altLang="en-US"/>
          </a:p>
        </p:txBody>
      </p:sp>
      <p:sp>
        <p:nvSpPr>
          <p:cNvPr id="121858" name="Text Box 2">
            <a:extLst>
              <a:ext uri="{FF2B5EF4-FFF2-40B4-BE49-F238E27FC236}">
                <a16:creationId xmlns:a16="http://schemas.microsoft.com/office/drawing/2014/main" id="{888E82D5-563A-DE4E-8102-993F139C3F98}"/>
              </a:ext>
            </a:extLst>
          </p:cNvPr>
          <p:cNvSpPr txBox="1">
            <a:spLocks noChangeArrowheads="1" noTextEdit="1"/>
          </p:cNvSpPr>
          <p:nvPr>
            <p:ph type="sldImg"/>
          </p:nvPr>
        </p:nvSpPr>
        <p:spPr>
          <a:xfrm>
            <a:off x="1371600" y="763588"/>
            <a:ext cx="5024438" cy="3767137"/>
          </a:xfrm>
          <a:ln/>
          <a:extLst>
            <a:ext uri="{91240B29-F687-4F45-9708-019B960494DF}">
              <a14:hiddenLine xmlns:a14="http://schemas.microsoft.com/office/drawing/2010/main" w="9525">
                <a:solidFill>
                  <a:srgbClr val="808080"/>
                </a:solidFill>
                <a:miter lim="800000"/>
                <a:headEnd/>
                <a:tailEnd/>
              </a14:hiddenLine>
            </a:ext>
          </a:extLst>
        </p:spPr>
      </p:sp>
      <p:sp>
        <p:nvSpPr>
          <p:cNvPr id="121859" name="Text Box 3">
            <a:extLst>
              <a:ext uri="{FF2B5EF4-FFF2-40B4-BE49-F238E27FC236}">
                <a16:creationId xmlns:a16="http://schemas.microsoft.com/office/drawing/2014/main" id="{D6452C13-9BD3-3F41-A8D1-508C96585FF5}"/>
              </a:ext>
            </a:extLst>
          </p:cNvPr>
          <p:cNvSpPr txBox="1">
            <a:spLocks noChangeArrowheads="1"/>
          </p:cNvSpPr>
          <p:nvPr>
            <p:ph type="body" idx="1"/>
          </p:nvPr>
        </p:nvSpPr>
        <p:spPr>
          <a:xfrm>
            <a:off x="777875" y="4776788"/>
            <a:ext cx="6213475" cy="4521200"/>
          </a:xfrm>
          <a:noFill/>
          <a:ln/>
          <a:extLst>
            <a:ext uri="{91240B29-F687-4F45-9708-019B960494DF}">
              <a14:hiddenLine xmlns:a14="http://schemas.microsoft.com/office/drawing/2010/main" w="9525" cap="flat">
                <a:solidFill>
                  <a:srgbClr val="808080"/>
                </a:solidFill>
                <a:round/>
                <a:headEnd/>
                <a:tailEnd/>
              </a14:hiddenLine>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967542BF-A99E-2342-9257-43A52AB16E26}"/>
              </a:ext>
            </a:extLst>
          </p:cNvPr>
          <p:cNvSpPr>
            <a:spLocks noGrp="1" noChangeArrowheads="1"/>
          </p:cNvSpPr>
          <p:nvPr>
            <p:ph type="sldNum"/>
          </p:nvPr>
        </p:nvSpPr>
        <p:spPr>
          <a:ln/>
        </p:spPr>
        <p:txBody>
          <a:bodyPr/>
          <a:lstStyle/>
          <a:p>
            <a:fld id="{01786078-353A-5842-BF44-6743F96C02E9}" type="slidenum">
              <a:rPr lang="la-Latn" altLang="en-US"/>
              <a:pPr/>
              <a:t>3</a:t>
            </a:fld>
            <a:endParaRPr lang="la-Latn" altLang="en-US"/>
          </a:p>
        </p:txBody>
      </p:sp>
      <p:sp>
        <p:nvSpPr>
          <p:cNvPr id="52225" name="Text Box 1">
            <a:extLst>
              <a:ext uri="{FF2B5EF4-FFF2-40B4-BE49-F238E27FC236}">
                <a16:creationId xmlns:a16="http://schemas.microsoft.com/office/drawing/2014/main" id="{216194CB-A884-B54F-B631-1D7194F99661}"/>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Text Box 2">
            <a:extLst>
              <a:ext uri="{FF2B5EF4-FFF2-40B4-BE49-F238E27FC236}">
                <a16:creationId xmlns:a16="http://schemas.microsoft.com/office/drawing/2014/main" id="{C396ED2C-1529-9542-957B-2511B78B3058}"/>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AA544D53-D498-3945-AE93-447D035FC565}"/>
              </a:ext>
            </a:extLst>
          </p:cNvPr>
          <p:cNvSpPr>
            <a:spLocks noGrp="1" noChangeArrowheads="1"/>
          </p:cNvSpPr>
          <p:nvPr>
            <p:ph type="sldNum"/>
          </p:nvPr>
        </p:nvSpPr>
        <p:spPr>
          <a:ln/>
        </p:spPr>
        <p:txBody>
          <a:bodyPr/>
          <a:lstStyle/>
          <a:p>
            <a:fld id="{06ED2BA3-ACB9-3A4B-A50A-58BD79293F34}" type="slidenum">
              <a:rPr lang="la-Latn" altLang="en-US"/>
              <a:pPr/>
              <a:t>31</a:t>
            </a:fld>
            <a:endParaRPr lang="la-Latn" altLang="en-US"/>
          </a:p>
        </p:txBody>
      </p:sp>
      <p:sp>
        <p:nvSpPr>
          <p:cNvPr id="74753" name="Text Box 1">
            <a:extLst>
              <a:ext uri="{FF2B5EF4-FFF2-40B4-BE49-F238E27FC236}">
                <a16:creationId xmlns:a16="http://schemas.microsoft.com/office/drawing/2014/main" id="{1BC021FF-2DC7-B542-A7D9-C78C4483639F}"/>
              </a:ext>
            </a:extLst>
          </p:cNvPr>
          <p:cNvSpPr txBox="1">
            <a:spLocks noChangeArrowheads="1"/>
          </p:cNvSpPr>
          <p:nvPr>
            <p:ph type="sldImg"/>
          </p:nvPr>
        </p:nvSpPr>
        <p:spPr bwMode="auto">
          <a:xfrm>
            <a:off x="1371600" y="763588"/>
            <a:ext cx="5024438" cy="37671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Text Box 2">
            <a:extLst>
              <a:ext uri="{FF2B5EF4-FFF2-40B4-BE49-F238E27FC236}">
                <a16:creationId xmlns:a16="http://schemas.microsoft.com/office/drawing/2014/main" id="{A0BCA13C-A7B0-DD43-9CD6-A7795A6A5F4A}"/>
              </a:ext>
            </a:extLst>
          </p:cNvPr>
          <p:cNvSpPr txBox="1">
            <a:spLocks noChangeArrowheads="1"/>
          </p:cNvSpPr>
          <p:nvPr>
            <p:ph type="body" idx="1"/>
          </p:nvPr>
        </p:nvSpPr>
        <p:spPr bwMode="auto">
          <a:xfrm>
            <a:off x="777875" y="4776788"/>
            <a:ext cx="6213475" cy="4521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FF012BB9-45E2-3A46-81B7-95C828A0B7F5}"/>
              </a:ext>
            </a:extLst>
          </p:cNvPr>
          <p:cNvSpPr>
            <a:spLocks noGrp="1" noChangeArrowheads="1"/>
          </p:cNvSpPr>
          <p:nvPr>
            <p:ph type="sldNum"/>
          </p:nvPr>
        </p:nvSpPr>
        <p:spPr>
          <a:ln/>
        </p:spPr>
        <p:txBody>
          <a:bodyPr/>
          <a:lstStyle/>
          <a:p>
            <a:fld id="{3724E568-F75C-5843-B93A-85D3274738F5}" type="slidenum">
              <a:rPr lang="la-Latn" altLang="en-US"/>
              <a:pPr/>
              <a:t>32</a:t>
            </a:fld>
            <a:endParaRPr lang="la-Latn" altLang="en-US"/>
          </a:p>
        </p:txBody>
      </p:sp>
      <p:sp>
        <p:nvSpPr>
          <p:cNvPr id="123906" name="Text Box 2">
            <a:extLst>
              <a:ext uri="{FF2B5EF4-FFF2-40B4-BE49-F238E27FC236}">
                <a16:creationId xmlns:a16="http://schemas.microsoft.com/office/drawing/2014/main" id="{56ABF084-EC73-5D48-8107-4940DB8CC086}"/>
              </a:ext>
            </a:extLst>
          </p:cNvPr>
          <p:cNvSpPr txBox="1">
            <a:spLocks noChangeArrowheads="1" noTextEdit="1"/>
          </p:cNvSpPr>
          <p:nvPr>
            <p:ph type="sldImg"/>
          </p:nvPr>
        </p:nvSpPr>
        <p:spPr>
          <a:xfrm>
            <a:off x="1371600" y="763588"/>
            <a:ext cx="5024438" cy="3767137"/>
          </a:xfrm>
          <a:ln/>
          <a:extLst>
            <a:ext uri="{91240B29-F687-4F45-9708-019B960494DF}">
              <a14:hiddenLine xmlns:a14="http://schemas.microsoft.com/office/drawing/2010/main" w="9525">
                <a:solidFill>
                  <a:srgbClr val="808080"/>
                </a:solidFill>
                <a:miter lim="800000"/>
                <a:headEnd/>
                <a:tailEnd/>
              </a14:hiddenLine>
            </a:ext>
          </a:extLst>
        </p:spPr>
      </p:sp>
      <p:sp>
        <p:nvSpPr>
          <p:cNvPr id="123907" name="Text Box 3">
            <a:extLst>
              <a:ext uri="{FF2B5EF4-FFF2-40B4-BE49-F238E27FC236}">
                <a16:creationId xmlns:a16="http://schemas.microsoft.com/office/drawing/2014/main" id="{250674C3-18B0-7245-B619-618AA92DE628}"/>
              </a:ext>
            </a:extLst>
          </p:cNvPr>
          <p:cNvSpPr txBox="1">
            <a:spLocks noChangeArrowheads="1"/>
          </p:cNvSpPr>
          <p:nvPr>
            <p:ph type="body" idx="1"/>
          </p:nvPr>
        </p:nvSpPr>
        <p:spPr>
          <a:xfrm>
            <a:off x="777875" y="4776788"/>
            <a:ext cx="6213475" cy="4521200"/>
          </a:xfrm>
          <a:noFill/>
          <a:ln/>
          <a:extLst>
            <a:ext uri="{91240B29-F687-4F45-9708-019B960494DF}">
              <a14:hiddenLine xmlns:a14="http://schemas.microsoft.com/office/drawing/2010/main" w="9525" cap="flat">
                <a:solidFill>
                  <a:srgbClr val="808080"/>
                </a:solidFill>
                <a:round/>
                <a:headEnd/>
                <a:tailEnd/>
              </a14:hiddenLine>
            </a:ext>
          </a:extLst>
        </p:spPr>
        <p:txBody>
          <a:bodyPr wrap="none" anchor="ct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34E2DE8A-7EF3-DC45-8697-0392973E6B8B}"/>
              </a:ext>
            </a:extLst>
          </p:cNvPr>
          <p:cNvSpPr>
            <a:spLocks noGrp="1" noChangeArrowheads="1"/>
          </p:cNvSpPr>
          <p:nvPr>
            <p:ph type="sldNum"/>
          </p:nvPr>
        </p:nvSpPr>
        <p:spPr>
          <a:ln/>
        </p:spPr>
        <p:txBody>
          <a:bodyPr/>
          <a:lstStyle/>
          <a:p>
            <a:fld id="{A3CE1BE8-98A3-7846-BFC8-6FBFC079ACCC}" type="slidenum">
              <a:rPr lang="la-Latn" altLang="en-US"/>
              <a:pPr/>
              <a:t>33</a:t>
            </a:fld>
            <a:endParaRPr lang="la-Latn" altLang="en-US"/>
          </a:p>
        </p:txBody>
      </p:sp>
      <p:sp>
        <p:nvSpPr>
          <p:cNvPr id="75777" name="Text Box 1">
            <a:extLst>
              <a:ext uri="{FF2B5EF4-FFF2-40B4-BE49-F238E27FC236}">
                <a16:creationId xmlns:a16="http://schemas.microsoft.com/office/drawing/2014/main" id="{32D9D5F2-D13D-7C40-94B0-E16303A9A04F}"/>
              </a:ext>
            </a:extLst>
          </p:cNvPr>
          <p:cNvSpPr txBox="1">
            <a:spLocks noChangeArrowheads="1"/>
          </p:cNvSpPr>
          <p:nvPr>
            <p:ph type="sldImg"/>
          </p:nvPr>
        </p:nvSpPr>
        <p:spPr bwMode="auto">
          <a:xfrm>
            <a:off x="1371600" y="763588"/>
            <a:ext cx="5024438" cy="37671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a:extLst>
              <a:ext uri="{FF2B5EF4-FFF2-40B4-BE49-F238E27FC236}">
                <a16:creationId xmlns:a16="http://schemas.microsoft.com/office/drawing/2014/main" id="{041160A4-A75B-334A-AEE3-1F80BB4F68BA}"/>
              </a:ext>
            </a:extLst>
          </p:cNvPr>
          <p:cNvSpPr txBox="1">
            <a:spLocks noChangeArrowheads="1"/>
          </p:cNvSpPr>
          <p:nvPr>
            <p:ph type="body" idx="1"/>
          </p:nvPr>
        </p:nvSpPr>
        <p:spPr bwMode="auto">
          <a:xfrm>
            <a:off x="777875" y="4776788"/>
            <a:ext cx="6213475" cy="4521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F5D3D7BD-8D53-4B48-A01E-C94CEF12BFA7}"/>
              </a:ext>
            </a:extLst>
          </p:cNvPr>
          <p:cNvSpPr>
            <a:spLocks noGrp="1" noChangeArrowheads="1"/>
          </p:cNvSpPr>
          <p:nvPr>
            <p:ph type="sldNum"/>
          </p:nvPr>
        </p:nvSpPr>
        <p:spPr>
          <a:ln/>
        </p:spPr>
        <p:txBody>
          <a:bodyPr/>
          <a:lstStyle/>
          <a:p>
            <a:fld id="{A9DC6354-2BEC-D842-90CF-2122C565BE15}" type="slidenum">
              <a:rPr lang="la-Latn" altLang="en-US"/>
              <a:pPr/>
              <a:t>34</a:t>
            </a:fld>
            <a:endParaRPr lang="la-Latn" altLang="en-US"/>
          </a:p>
        </p:txBody>
      </p:sp>
      <p:sp>
        <p:nvSpPr>
          <p:cNvPr id="76801" name="Text Box 1">
            <a:extLst>
              <a:ext uri="{FF2B5EF4-FFF2-40B4-BE49-F238E27FC236}">
                <a16:creationId xmlns:a16="http://schemas.microsoft.com/office/drawing/2014/main" id="{29811996-DB03-C74D-827F-CCD2A3779008}"/>
              </a:ext>
            </a:extLst>
          </p:cNvPr>
          <p:cNvSpPr txBox="1">
            <a:spLocks noChangeArrowheads="1"/>
          </p:cNvSpPr>
          <p:nvPr>
            <p:ph type="sldImg"/>
          </p:nvPr>
        </p:nvSpPr>
        <p:spPr bwMode="auto">
          <a:xfrm>
            <a:off x="1371600" y="763588"/>
            <a:ext cx="5024438" cy="37671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a:extLst>
              <a:ext uri="{FF2B5EF4-FFF2-40B4-BE49-F238E27FC236}">
                <a16:creationId xmlns:a16="http://schemas.microsoft.com/office/drawing/2014/main" id="{4511E92E-45DB-064E-A9A6-981CAD7857A1}"/>
              </a:ext>
            </a:extLst>
          </p:cNvPr>
          <p:cNvSpPr txBox="1">
            <a:spLocks noChangeArrowheads="1"/>
          </p:cNvSpPr>
          <p:nvPr>
            <p:ph type="body" idx="1"/>
          </p:nvPr>
        </p:nvSpPr>
        <p:spPr bwMode="auto">
          <a:xfrm>
            <a:off x="777875" y="4776788"/>
            <a:ext cx="6213475" cy="4521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B2E499FE-36F6-9747-9CCA-A93578719A6C}"/>
              </a:ext>
            </a:extLst>
          </p:cNvPr>
          <p:cNvSpPr>
            <a:spLocks noGrp="1" noChangeArrowheads="1"/>
          </p:cNvSpPr>
          <p:nvPr>
            <p:ph type="sldNum"/>
          </p:nvPr>
        </p:nvSpPr>
        <p:spPr>
          <a:ln/>
        </p:spPr>
        <p:txBody>
          <a:bodyPr/>
          <a:lstStyle/>
          <a:p>
            <a:fld id="{2042A2E9-9D23-3749-9E26-B30001A7CDFA}" type="slidenum">
              <a:rPr lang="la-Latn" altLang="en-US"/>
              <a:pPr/>
              <a:t>35</a:t>
            </a:fld>
            <a:endParaRPr lang="la-Latn" altLang="en-US"/>
          </a:p>
        </p:txBody>
      </p:sp>
      <p:sp>
        <p:nvSpPr>
          <p:cNvPr id="77825" name="Text Box 1">
            <a:extLst>
              <a:ext uri="{FF2B5EF4-FFF2-40B4-BE49-F238E27FC236}">
                <a16:creationId xmlns:a16="http://schemas.microsoft.com/office/drawing/2014/main" id="{07F518F2-977B-614D-872C-6033D4A91B76}"/>
              </a:ext>
            </a:extLst>
          </p:cNvPr>
          <p:cNvSpPr txBox="1">
            <a:spLocks noChangeArrowheads="1"/>
          </p:cNvSpPr>
          <p:nvPr>
            <p:ph type="sldImg"/>
          </p:nvPr>
        </p:nvSpPr>
        <p:spPr bwMode="auto">
          <a:xfrm>
            <a:off x="1371600" y="763588"/>
            <a:ext cx="5024438" cy="37671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Text Box 2">
            <a:extLst>
              <a:ext uri="{FF2B5EF4-FFF2-40B4-BE49-F238E27FC236}">
                <a16:creationId xmlns:a16="http://schemas.microsoft.com/office/drawing/2014/main" id="{7DD06FE5-8682-C34B-B16C-99159DCD053D}"/>
              </a:ext>
            </a:extLst>
          </p:cNvPr>
          <p:cNvSpPr txBox="1">
            <a:spLocks noChangeArrowheads="1"/>
          </p:cNvSpPr>
          <p:nvPr>
            <p:ph type="body" idx="1"/>
          </p:nvPr>
        </p:nvSpPr>
        <p:spPr bwMode="auto">
          <a:xfrm>
            <a:off x="777875" y="4776788"/>
            <a:ext cx="6213475" cy="4521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D932E71C-6597-6445-8961-4B32219781EA}"/>
              </a:ext>
            </a:extLst>
          </p:cNvPr>
          <p:cNvSpPr>
            <a:spLocks noGrp="1" noChangeArrowheads="1"/>
          </p:cNvSpPr>
          <p:nvPr>
            <p:ph type="sldNum"/>
          </p:nvPr>
        </p:nvSpPr>
        <p:spPr>
          <a:ln/>
        </p:spPr>
        <p:txBody>
          <a:bodyPr/>
          <a:lstStyle/>
          <a:p>
            <a:fld id="{886F144F-314B-8A43-8FE7-C1AE4179E47E}" type="slidenum">
              <a:rPr lang="la-Latn" altLang="en-US"/>
              <a:pPr/>
              <a:t>36</a:t>
            </a:fld>
            <a:endParaRPr lang="la-Latn" altLang="en-US"/>
          </a:p>
        </p:txBody>
      </p:sp>
      <p:sp>
        <p:nvSpPr>
          <p:cNvPr id="78849" name="Text Box 1">
            <a:extLst>
              <a:ext uri="{FF2B5EF4-FFF2-40B4-BE49-F238E27FC236}">
                <a16:creationId xmlns:a16="http://schemas.microsoft.com/office/drawing/2014/main" id="{0B76DE60-E5C1-804D-B83F-8837E1E43A9F}"/>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EA44064A-64B8-F140-A30E-8588A6671A0E}"/>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8842F070-5209-194F-B034-0ABEF06D17E0}"/>
              </a:ext>
            </a:extLst>
          </p:cNvPr>
          <p:cNvSpPr>
            <a:spLocks noGrp="1" noChangeArrowheads="1"/>
          </p:cNvSpPr>
          <p:nvPr>
            <p:ph type="sldNum"/>
          </p:nvPr>
        </p:nvSpPr>
        <p:spPr>
          <a:ln/>
        </p:spPr>
        <p:txBody>
          <a:bodyPr/>
          <a:lstStyle/>
          <a:p>
            <a:fld id="{1E58DD75-DDE3-A147-BC6B-672982226957}" type="slidenum">
              <a:rPr lang="la-Latn" altLang="en-US"/>
              <a:pPr/>
              <a:t>37</a:t>
            </a:fld>
            <a:endParaRPr lang="la-Latn" altLang="en-US"/>
          </a:p>
        </p:txBody>
      </p:sp>
      <p:sp>
        <p:nvSpPr>
          <p:cNvPr id="79873" name="Text Box 1">
            <a:extLst>
              <a:ext uri="{FF2B5EF4-FFF2-40B4-BE49-F238E27FC236}">
                <a16:creationId xmlns:a16="http://schemas.microsoft.com/office/drawing/2014/main" id="{798DD4E2-1689-D94F-AAE8-EFBC1BDCD434}"/>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BF7419B7-D574-9843-B4D4-BD68A55BE9E2}"/>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731EC40D-DF44-224C-8EAE-0D6E9CEF8AEA}"/>
              </a:ext>
            </a:extLst>
          </p:cNvPr>
          <p:cNvSpPr>
            <a:spLocks noGrp="1" noChangeArrowheads="1"/>
          </p:cNvSpPr>
          <p:nvPr>
            <p:ph type="sldNum"/>
          </p:nvPr>
        </p:nvSpPr>
        <p:spPr>
          <a:ln/>
        </p:spPr>
        <p:txBody>
          <a:bodyPr/>
          <a:lstStyle/>
          <a:p>
            <a:fld id="{CC64A782-4263-1644-9F2A-857E86EA53F1}" type="slidenum">
              <a:rPr lang="la-Latn" altLang="en-US"/>
              <a:pPr/>
              <a:t>38</a:t>
            </a:fld>
            <a:endParaRPr lang="la-Latn" altLang="en-US"/>
          </a:p>
        </p:txBody>
      </p:sp>
      <p:sp>
        <p:nvSpPr>
          <p:cNvPr id="80897" name="Text Box 1">
            <a:extLst>
              <a:ext uri="{FF2B5EF4-FFF2-40B4-BE49-F238E27FC236}">
                <a16:creationId xmlns:a16="http://schemas.microsoft.com/office/drawing/2014/main" id="{D61809D5-D166-B746-A59E-1AE12344E9D2}"/>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Text Box 2">
            <a:extLst>
              <a:ext uri="{FF2B5EF4-FFF2-40B4-BE49-F238E27FC236}">
                <a16:creationId xmlns:a16="http://schemas.microsoft.com/office/drawing/2014/main" id="{16FB56E7-5BA5-C948-92D1-5A9360CA4DAE}"/>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61F16D5A-412B-5646-8DA5-102A4AB79C70}"/>
              </a:ext>
            </a:extLst>
          </p:cNvPr>
          <p:cNvSpPr>
            <a:spLocks noGrp="1" noChangeArrowheads="1"/>
          </p:cNvSpPr>
          <p:nvPr>
            <p:ph type="sldNum"/>
          </p:nvPr>
        </p:nvSpPr>
        <p:spPr>
          <a:ln/>
        </p:spPr>
        <p:txBody>
          <a:bodyPr/>
          <a:lstStyle/>
          <a:p>
            <a:fld id="{39F8E609-FD57-884A-B248-3D084E25C6BB}" type="slidenum">
              <a:rPr lang="la-Latn" altLang="en-US"/>
              <a:pPr/>
              <a:t>39</a:t>
            </a:fld>
            <a:endParaRPr lang="la-Latn" altLang="en-US"/>
          </a:p>
        </p:txBody>
      </p:sp>
      <p:sp>
        <p:nvSpPr>
          <p:cNvPr id="81921" name="Text Box 1">
            <a:extLst>
              <a:ext uri="{FF2B5EF4-FFF2-40B4-BE49-F238E27FC236}">
                <a16:creationId xmlns:a16="http://schemas.microsoft.com/office/drawing/2014/main" id="{F17CA37B-B46C-FB43-9826-E05D89F32BBE}"/>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Text Box 2">
            <a:extLst>
              <a:ext uri="{FF2B5EF4-FFF2-40B4-BE49-F238E27FC236}">
                <a16:creationId xmlns:a16="http://schemas.microsoft.com/office/drawing/2014/main" id="{03665C90-A250-344E-91FD-D7BC903BD4A3}"/>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A912E6E3-D074-844C-912B-2C786AD0393D}"/>
              </a:ext>
            </a:extLst>
          </p:cNvPr>
          <p:cNvSpPr>
            <a:spLocks noGrp="1" noChangeArrowheads="1"/>
          </p:cNvSpPr>
          <p:nvPr>
            <p:ph type="sldNum"/>
          </p:nvPr>
        </p:nvSpPr>
        <p:spPr>
          <a:ln/>
        </p:spPr>
        <p:txBody>
          <a:bodyPr/>
          <a:lstStyle/>
          <a:p>
            <a:fld id="{B662F0A4-BA3A-8949-B55E-E71FD9830B68}" type="slidenum">
              <a:rPr lang="la-Latn" altLang="en-US"/>
              <a:pPr/>
              <a:t>40</a:t>
            </a:fld>
            <a:endParaRPr lang="la-Latn" altLang="en-US"/>
          </a:p>
        </p:txBody>
      </p:sp>
      <p:sp>
        <p:nvSpPr>
          <p:cNvPr id="82945" name="Text Box 1">
            <a:extLst>
              <a:ext uri="{FF2B5EF4-FFF2-40B4-BE49-F238E27FC236}">
                <a16:creationId xmlns:a16="http://schemas.microsoft.com/office/drawing/2014/main" id="{E5C2264A-446B-3543-9CF7-F62052D31819}"/>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Text Box 2">
            <a:extLst>
              <a:ext uri="{FF2B5EF4-FFF2-40B4-BE49-F238E27FC236}">
                <a16:creationId xmlns:a16="http://schemas.microsoft.com/office/drawing/2014/main" id="{4F47B340-AD2D-ED4D-BFF1-736E1F11952B}"/>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2EA84177-2EF5-5648-A25F-1261A6B6BF4F}"/>
              </a:ext>
            </a:extLst>
          </p:cNvPr>
          <p:cNvSpPr>
            <a:spLocks noGrp="1" noChangeArrowheads="1"/>
          </p:cNvSpPr>
          <p:nvPr>
            <p:ph type="sldNum"/>
          </p:nvPr>
        </p:nvSpPr>
        <p:spPr>
          <a:ln/>
        </p:spPr>
        <p:txBody>
          <a:bodyPr/>
          <a:lstStyle/>
          <a:p>
            <a:fld id="{B0235993-2366-3945-9602-201172F8A3BA}" type="slidenum">
              <a:rPr lang="la-Latn" altLang="en-US"/>
              <a:pPr/>
              <a:t>4</a:t>
            </a:fld>
            <a:endParaRPr lang="la-Latn" altLang="en-US"/>
          </a:p>
        </p:txBody>
      </p:sp>
      <p:sp>
        <p:nvSpPr>
          <p:cNvPr id="53249" name="Text Box 1">
            <a:extLst>
              <a:ext uri="{FF2B5EF4-FFF2-40B4-BE49-F238E27FC236}">
                <a16:creationId xmlns:a16="http://schemas.microsoft.com/office/drawing/2014/main" id="{A8E62C9B-0456-0E43-8C27-DDE10D8522CA}"/>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Text Box 2">
            <a:extLst>
              <a:ext uri="{FF2B5EF4-FFF2-40B4-BE49-F238E27FC236}">
                <a16:creationId xmlns:a16="http://schemas.microsoft.com/office/drawing/2014/main" id="{DE99BE76-52CF-EC4A-89BF-81DB1B00577B}"/>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47061457-7150-9143-8263-E23E623AC9AD}"/>
              </a:ext>
            </a:extLst>
          </p:cNvPr>
          <p:cNvSpPr>
            <a:spLocks noGrp="1" noChangeArrowheads="1"/>
          </p:cNvSpPr>
          <p:nvPr>
            <p:ph type="sldNum"/>
          </p:nvPr>
        </p:nvSpPr>
        <p:spPr>
          <a:ln/>
        </p:spPr>
        <p:txBody>
          <a:bodyPr/>
          <a:lstStyle/>
          <a:p>
            <a:fld id="{1053FE6E-83B9-5849-A244-F42F69C04375}" type="slidenum">
              <a:rPr lang="la-Latn" altLang="en-US"/>
              <a:pPr/>
              <a:t>41</a:t>
            </a:fld>
            <a:endParaRPr lang="la-Latn" altLang="en-US"/>
          </a:p>
        </p:txBody>
      </p:sp>
      <p:sp>
        <p:nvSpPr>
          <p:cNvPr id="83969" name="Text Box 1">
            <a:extLst>
              <a:ext uri="{FF2B5EF4-FFF2-40B4-BE49-F238E27FC236}">
                <a16:creationId xmlns:a16="http://schemas.microsoft.com/office/drawing/2014/main" id="{94A36053-F3BE-5D4A-819A-DEAAFCEA9776}"/>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Text Box 2">
            <a:extLst>
              <a:ext uri="{FF2B5EF4-FFF2-40B4-BE49-F238E27FC236}">
                <a16:creationId xmlns:a16="http://schemas.microsoft.com/office/drawing/2014/main" id="{A9F96B74-2893-AD40-B463-877EC0BA9BDD}"/>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0C13A379-3ABC-A44E-94E7-230BEEB83BD0}"/>
              </a:ext>
            </a:extLst>
          </p:cNvPr>
          <p:cNvSpPr>
            <a:spLocks noGrp="1" noChangeArrowheads="1"/>
          </p:cNvSpPr>
          <p:nvPr>
            <p:ph type="sldNum"/>
          </p:nvPr>
        </p:nvSpPr>
        <p:spPr>
          <a:ln/>
        </p:spPr>
        <p:txBody>
          <a:bodyPr/>
          <a:lstStyle/>
          <a:p>
            <a:fld id="{7C4C98DE-4941-8C40-950C-01187DB58528}" type="slidenum">
              <a:rPr lang="la-Latn" altLang="en-US"/>
              <a:pPr/>
              <a:t>42</a:t>
            </a:fld>
            <a:endParaRPr lang="la-Latn" altLang="en-US"/>
          </a:p>
        </p:txBody>
      </p:sp>
      <p:sp>
        <p:nvSpPr>
          <p:cNvPr id="84993" name="Text Box 1">
            <a:extLst>
              <a:ext uri="{FF2B5EF4-FFF2-40B4-BE49-F238E27FC236}">
                <a16:creationId xmlns:a16="http://schemas.microsoft.com/office/drawing/2014/main" id="{286B57E4-066B-364E-AF68-D8B9B5DB772F}"/>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Text Box 2">
            <a:extLst>
              <a:ext uri="{FF2B5EF4-FFF2-40B4-BE49-F238E27FC236}">
                <a16:creationId xmlns:a16="http://schemas.microsoft.com/office/drawing/2014/main" id="{0C0A9403-0A0B-8042-8947-CFE72B7D2E5D}"/>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6D33722E-7C57-784B-8BE8-0BA5160247E6}"/>
              </a:ext>
            </a:extLst>
          </p:cNvPr>
          <p:cNvSpPr>
            <a:spLocks noGrp="1" noChangeArrowheads="1"/>
          </p:cNvSpPr>
          <p:nvPr>
            <p:ph type="sldNum"/>
          </p:nvPr>
        </p:nvSpPr>
        <p:spPr>
          <a:ln/>
        </p:spPr>
        <p:txBody>
          <a:bodyPr/>
          <a:lstStyle/>
          <a:p>
            <a:fld id="{B790A203-E18C-4447-B23E-502251F325A9}" type="slidenum">
              <a:rPr lang="la-Latn" altLang="en-US"/>
              <a:pPr/>
              <a:t>43</a:t>
            </a:fld>
            <a:endParaRPr lang="la-Latn" altLang="en-US"/>
          </a:p>
        </p:txBody>
      </p:sp>
      <p:sp>
        <p:nvSpPr>
          <p:cNvPr id="86017" name="Text Box 1">
            <a:extLst>
              <a:ext uri="{FF2B5EF4-FFF2-40B4-BE49-F238E27FC236}">
                <a16:creationId xmlns:a16="http://schemas.microsoft.com/office/drawing/2014/main" id="{3D2AAD81-C431-E549-8846-5A43DA29A0CE}"/>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Text Box 2">
            <a:extLst>
              <a:ext uri="{FF2B5EF4-FFF2-40B4-BE49-F238E27FC236}">
                <a16:creationId xmlns:a16="http://schemas.microsoft.com/office/drawing/2014/main" id="{DD86F99F-0252-124B-9302-7A5DD7FA0700}"/>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D3F2277A-C05C-E140-8E0F-0139551AAD75}"/>
              </a:ext>
            </a:extLst>
          </p:cNvPr>
          <p:cNvSpPr>
            <a:spLocks noGrp="1" noChangeArrowheads="1"/>
          </p:cNvSpPr>
          <p:nvPr>
            <p:ph type="sldNum"/>
          </p:nvPr>
        </p:nvSpPr>
        <p:spPr>
          <a:ln/>
        </p:spPr>
        <p:txBody>
          <a:bodyPr/>
          <a:lstStyle/>
          <a:p>
            <a:fld id="{F14D840F-4070-3B4C-8641-C0CE261F0215}" type="slidenum">
              <a:rPr lang="la-Latn" altLang="en-US"/>
              <a:pPr/>
              <a:t>44</a:t>
            </a:fld>
            <a:endParaRPr lang="la-Latn" altLang="en-US"/>
          </a:p>
        </p:txBody>
      </p:sp>
      <p:sp>
        <p:nvSpPr>
          <p:cNvPr id="87041" name="Text Box 1">
            <a:extLst>
              <a:ext uri="{FF2B5EF4-FFF2-40B4-BE49-F238E27FC236}">
                <a16:creationId xmlns:a16="http://schemas.microsoft.com/office/drawing/2014/main" id="{311C715A-C23E-764F-8F00-BF770902A702}"/>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a:extLst>
              <a:ext uri="{FF2B5EF4-FFF2-40B4-BE49-F238E27FC236}">
                <a16:creationId xmlns:a16="http://schemas.microsoft.com/office/drawing/2014/main" id="{68BFE880-32E8-0940-BB5E-568A5DCF3221}"/>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6B06457-8D84-024D-ACB3-8CF0559AE6D0}"/>
              </a:ext>
            </a:extLst>
          </p:cNvPr>
          <p:cNvSpPr>
            <a:spLocks noGrp="1" noChangeArrowheads="1"/>
          </p:cNvSpPr>
          <p:nvPr>
            <p:ph type="sldNum"/>
          </p:nvPr>
        </p:nvSpPr>
        <p:spPr>
          <a:ln/>
        </p:spPr>
        <p:txBody>
          <a:bodyPr/>
          <a:lstStyle/>
          <a:p>
            <a:fld id="{823B1BD9-95D4-6049-AD24-28121B6222CC}" type="slidenum">
              <a:rPr lang="la-Latn" altLang="en-US"/>
              <a:pPr/>
              <a:t>45</a:t>
            </a:fld>
            <a:endParaRPr lang="la-Latn" altLang="en-US"/>
          </a:p>
        </p:txBody>
      </p:sp>
      <p:sp>
        <p:nvSpPr>
          <p:cNvPr id="88065" name="Text Box 1">
            <a:extLst>
              <a:ext uri="{FF2B5EF4-FFF2-40B4-BE49-F238E27FC236}">
                <a16:creationId xmlns:a16="http://schemas.microsoft.com/office/drawing/2014/main" id="{D5826CB1-26F3-3F43-A580-2994146AC64F}"/>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Text Box 2">
            <a:extLst>
              <a:ext uri="{FF2B5EF4-FFF2-40B4-BE49-F238E27FC236}">
                <a16:creationId xmlns:a16="http://schemas.microsoft.com/office/drawing/2014/main" id="{0095A0B1-C5FC-0746-96A3-2C583E9FD750}"/>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E8CEB0F3-9F5E-2845-B620-AF99BA779F3B}"/>
              </a:ext>
            </a:extLst>
          </p:cNvPr>
          <p:cNvSpPr>
            <a:spLocks noGrp="1" noChangeArrowheads="1"/>
          </p:cNvSpPr>
          <p:nvPr>
            <p:ph type="sldNum"/>
          </p:nvPr>
        </p:nvSpPr>
        <p:spPr>
          <a:ln/>
        </p:spPr>
        <p:txBody>
          <a:bodyPr/>
          <a:lstStyle/>
          <a:p>
            <a:fld id="{9A4961CB-3854-1346-9A73-6B90FE369A61}" type="slidenum">
              <a:rPr lang="la-Latn" altLang="en-US"/>
              <a:pPr/>
              <a:t>46</a:t>
            </a:fld>
            <a:endParaRPr lang="la-Latn" altLang="en-US"/>
          </a:p>
        </p:txBody>
      </p:sp>
      <p:sp>
        <p:nvSpPr>
          <p:cNvPr id="89089" name="Text Box 1">
            <a:extLst>
              <a:ext uri="{FF2B5EF4-FFF2-40B4-BE49-F238E27FC236}">
                <a16:creationId xmlns:a16="http://schemas.microsoft.com/office/drawing/2014/main" id="{C598A3C1-A269-874B-BF47-5DF7D46016CB}"/>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a:extLst>
              <a:ext uri="{FF2B5EF4-FFF2-40B4-BE49-F238E27FC236}">
                <a16:creationId xmlns:a16="http://schemas.microsoft.com/office/drawing/2014/main" id="{8F9611F1-DF3B-E54C-BC4D-281C19DD3892}"/>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8DAFA921-FE9E-4248-A2DA-061CEB737166}"/>
              </a:ext>
            </a:extLst>
          </p:cNvPr>
          <p:cNvSpPr>
            <a:spLocks noGrp="1" noChangeArrowheads="1"/>
          </p:cNvSpPr>
          <p:nvPr>
            <p:ph type="sldNum"/>
          </p:nvPr>
        </p:nvSpPr>
        <p:spPr>
          <a:ln/>
        </p:spPr>
        <p:txBody>
          <a:bodyPr/>
          <a:lstStyle/>
          <a:p>
            <a:fld id="{3474F3AD-E36F-8B41-BD03-E33C5028D68C}" type="slidenum">
              <a:rPr lang="la-Latn" altLang="en-US"/>
              <a:pPr/>
              <a:t>47</a:t>
            </a:fld>
            <a:endParaRPr lang="la-Latn" altLang="en-US"/>
          </a:p>
        </p:txBody>
      </p:sp>
      <p:sp>
        <p:nvSpPr>
          <p:cNvPr id="90113" name="Text Box 1">
            <a:extLst>
              <a:ext uri="{FF2B5EF4-FFF2-40B4-BE49-F238E27FC236}">
                <a16:creationId xmlns:a16="http://schemas.microsoft.com/office/drawing/2014/main" id="{103680B2-1D96-9749-90C4-978DC57B798C}"/>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Text Box 2">
            <a:extLst>
              <a:ext uri="{FF2B5EF4-FFF2-40B4-BE49-F238E27FC236}">
                <a16:creationId xmlns:a16="http://schemas.microsoft.com/office/drawing/2014/main" id="{AAF9D92F-78D5-AF47-96CE-A2F69A072BEB}"/>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DFE518DF-1961-FC45-9209-F773D5624385}"/>
              </a:ext>
            </a:extLst>
          </p:cNvPr>
          <p:cNvSpPr>
            <a:spLocks noGrp="1" noChangeArrowheads="1"/>
          </p:cNvSpPr>
          <p:nvPr>
            <p:ph type="sldNum"/>
          </p:nvPr>
        </p:nvSpPr>
        <p:spPr>
          <a:ln/>
        </p:spPr>
        <p:txBody>
          <a:bodyPr/>
          <a:lstStyle/>
          <a:p>
            <a:fld id="{15250EF9-34EF-CA42-9CF4-E7F8B8EF120D}" type="slidenum">
              <a:rPr lang="la-Latn" altLang="en-US"/>
              <a:pPr/>
              <a:t>48</a:t>
            </a:fld>
            <a:endParaRPr lang="la-Latn" altLang="en-US"/>
          </a:p>
        </p:txBody>
      </p:sp>
      <p:sp>
        <p:nvSpPr>
          <p:cNvPr id="91137" name="Text Box 1">
            <a:extLst>
              <a:ext uri="{FF2B5EF4-FFF2-40B4-BE49-F238E27FC236}">
                <a16:creationId xmlns:a16="http://schemas.microsoft.com/office/drawing/2014/main" id="{E23C1790-FAC7-8D46-A3AE-734892478068}"/>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Text Box 2">
            <a:extLst>
              <a:ext uri="{FF2B5EF4-FFF2-40B4-BE49-F238E27FC236}">
                <a16:creationId xmlns:a16="http://schemas.microsoft.com/office/drawing/2014/main" id="{F5EA0D7E-9A02-FD47-BF15-06476A7E2B45}"/>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ECE96B22-9775-5746-94BA-A1453B9D2029}"/>
              </a:ext>
            </a:extLst>
          </p:cNvPr>
          <p:cNvSpPr>
            <a:spLocks noGrp="1" noChangeArrowheads="1"/>
          </p:cNvSpPr>
          <p:nvPr>
            <p:ph type="sldNum"/>
          </p:nvPr>
        </p:nvSpPr>
        <p:spPr>
          <a:ln/>
        </p:spPr>
        <p:txBody>
          <a:bodyPr/>
          <a:lstStyle/>
          <a:p>
            <a:fld id="{8A0CD530-6F9D-1C4E-91E4-EF38BAE68E91}" type="slidenum">
              <a:rPr lang="la-Latn" altLang="en-US"/>
              <a:pPr/>
              <a:t>49</a:t>
            </a:fld>
            <a:endParaRPr lang="la-Latn" altLang="en-US"/>
          </a:p>
        </p:txBody>
      </p:sp>
      <p:sp>
        <p:nvSpPr>
          <p:cNvPr id="92161" name="Text Box 1">
            <a:extLst>
              <a:ext uri="{FF2B5EF4-FFF2-40B4-BE49-F238E27FC236}">
                <a16:creationId xmlns:a16="http://schemas.microsoft.com/office/drawing/2014/main" id="{FBF8B5C4-E3E1-7E48-AA12-E64B42B088C5}"/>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Text Box 2">
            <a:extLst>
              <a:ext uri="{FF2B5EF4-FFF2-40B4-BE49-F238E27FC236}">
                <a16:creationId xmlns:a16="http://schemas.microsoft.com/office/drawing/2014/main" id="{B585165C-AF27-984E-A6F6-2303BD1CD6DD}"/>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0F9F4AA8-A1EB-ED4D-B2D5-6157E260A91C}"/>
              </a:ext>
            </a:extLst>
          </p:cNvPr>
          <p:cNvSpPr>
            <a:spLocks noGrp="1" noChangeArrowheads="1"/>
          </p:cNvSpPr>
          <p:nvPr>
            <p:ph type="sldNum"/>
          </p:nvPr>
        </p:nvSpPr>
        <p:spPr>
          <a:ln/>
        </p:spPr>
        <p:txBody>
          <a:bodyPr/>
          <a:lstStyle/>
          <a:p>
            <a:fld id="{CA0ECCD8-32BB-DE44-BC2A-97C9130F4FCD}" type="slidenum">
              <a:rPr lang="la-Latn" altLang="en-US"/>
              <a:pPr/>
              <a:t>50</a:t>
            </a:fld>
            <a:endParaRPr lang="la-Latn" altLang="en-US"/>
          </a:p>
        </p:txBody>
      </p:sp>
      <p:sp>
        <p:nvSpPr>
          <p:cNvPr id="93185" name="Text Box 1">
            <a:extLst>
              <a:ext uri="{FF2B5EF4-FFF2-40B4-BE49-F238E27FC236}">
                <a16:creationId xmlns:a16="http://schemas.microsoft.com/office/drawing/2014/main" id="{C4F08DE1-0E19-EA44-AE01-4439E623F804}"/>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Text Box 2">
            <a:extLst>
              <a:ext uri="{FF2B5EF4-FFF2-40B4-BE49-F238E27FC236}">
                <a16:creationId xmlns:a16="http://schemas.microsoft.com/office/drawing/2014/main" id="{5DE322C0-B758-944B-B8BD-22D0F3667ECC}"/>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D77E648A-BFDE-FA45-970A-A6A93620EDCF}"/>
              </a:ext>
            </a:extLst>
          </p:cNvPr>
          <p:cNvSpPr>
            <a:spLocks noGrp="1" noChangeArrowheads="1"/>
          </p:cNvSpPr>
          <p:nvPr>
            <p:ph type="sldNum"/>
          </p:nvPr>
        </p:nvSpPr>
        <p:spPr>
          <a:ln/>
        </p:spPr>
        <p:txBody>
          <a:bodyPr/>
          <a:lstStyle/>
          <a:p>
            <a:fld id="{AD2C9F40-C378-1B4C-881F-9D17F389AB49}" type="slidenum">
              <a:rPr lang="la-Latn" altLang="en-US"/>
              <a:pPr/>
              <a:t>5</a:t>
            </a:fld>
            <a:endParaRPr lang="la-Latn" altLang="en-US"/>
          </a:p>
        </p:txBody>
      </p:sp>
      <p:sp>
        <p:nvSpPr>
          <p:cNvPr id="106498" name="Text Box 2">
            <a:extLst>
              <a:ext uri="{FF2B5EF4-FFF2-40B4-BE49-F238E27FC236}">
                <a16:creationId xmlns:a16="http://schemas.microsoft.com/office/drawing/2014/main" id="{2F390E81-5487-8E4B-B3BC-E26EF878282C}"/>
              </a:ext>
            </a:extLst>
          </p:cNvPr>
          <p:cNvSpPr txBox="1">
            <a:spLocks noChangeArrowheads="1" noTextEdit="1"/>
          </p:cNvSpPr>
          <p:nvPr>
            <p:ph type="sldImg"/>
          </p:nvPr>
        </p:nvSpPr>
        <p:spPr>
          <a:xfrm>
            <a:off x="1371600" y="763588"/>
            <a:ext cx="5029200" cy="3771900"/>
          </a:xfrm>
          <a:ln/>
          <a:extLst>
            <a:ext uri="{91240B29-F687-4F45-9708-019B960494DF}">
              <a14:hiddenLine xmlns:a14="http://schemas.microsoft.com/office/drawing/2010/main" w="9525">
                <a:solidFill>
                  <a:srgbClr val="808080"/>
                </a:solidFill>
                <a:miter lim="800000"/>
                <a:headEnd/>
                <a:tailEnd/>
              </a14:hiddenLine>
            </a:ext>
          </a:extLst>
        </p:spPr>
      </p:sp>
      <p:sp>
        <p:nvSpPr>
          <p:cNvPr id="106499" name="Text Box 3">
            <a:extLst>
              <a:ext uri="{FF2B5EF4-FFF2-40B4-BE49-F238E27FC236}">
                <a16:creationId xmlns:a16="http://schemas.microsoft.com/office/drawing/2014/main" id="{E4905917-0498-4949-8857-1F65D84D51AD}"/>
              </a:ext>
            </a:extLst>
          </p:cNvPr>
          <p:cNvSpPr txBox="1">
            <a:spLocks noChangeArrowheads="1"/>
          </p:cNvSpPr>
          <p:nvPr>
            <p:ph type="body" idx="1"/>
          </p:nvPr>
        </p:nvSpPr>
        <p:spPr>
          <a:xfrm>
            <a:off x="777875" y="4776788"/>
            <a:ext cx="6218238" cy="4525962"/>
          </a:xfrm>
          <a:noFill/>
          <a:ln/>
          <a:extLst>
            <a:ext uri="{91240B29-F687-4F45-9708-019B960494DF}">
              <a14:hiddenLine xmlns:a14="http://schemas.microsoft.com/office/drawing/2010/main" w="9525" cap="flat">
                <a:solidFill>
                  <a:srgbClr val="808080"/>
                </a:solidFill>
                <a:round/>
                <a:headEnd/>
                <a:tailEnd/>
              </a14:hiddenLine>
            </a:ext>
          </a:extLst>
        </p:spPr>
        <p:txBody>
          <a:bodyPr wrap="none" anchor="ct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B5AFD235-8846-7D4C-B064-5999A6A481C8}"/>
              </a:ext>
            </a:extLst>
          </p:cNvPr>
          <p:cNvSpPr>
            <a:spLocks noGrp="1" noChangeArrowheads="1"/>
          </p:cNvSpPr>
          <p:nvPr>
            <p:ph type="sldNum"/>
          </p:nvPr>
        </p:nvSpPr>
        <p:spPr>
          <a:ln/>
        </p:spPr>
        <p:txBody>
          <a:bodyPr/>
          <a:lstStyle/>
          <a:p>
            <a:fld id="{63E0BBE6-0D62-6B4A-920D-BD77C250B312}" type="slidenum">
              <a:rPr lang="la-Latn" altLang="en-US"/>
              <a:pPr/>
              <a:t>51</a:t>
            </a:fld>
            <a:endParaRPr lang="la-Latn" altLang="en-US"/>
          </a:p>
        </p:txBody>
      </p:sp>
      <p:sp>
        <p:nvSpPr>
          <p:cNvPr id="94209" name="Text Box 1">
            <a:extLst>
              <a:ext uri="{FF2B5EF4-FFF2-40B4-BE49-F238E27FC236}">
                <a16:creationId xmlns:a16="http://schemas.microsoft.com/office/drawing/2014/main" id="{FCAB61B2-BB22-E548-9716-BFC430560730}"/>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Text Box 2">
            <a:extLst>
              <a:ext uri="{FF2B5EF4-FFF2-40B4-BE49-F238E27FC236}">
                <a16:creationId xmlns:a16="http://schemas.microsoft.com/office/drawing/2014/main" id="{DCE6BE55-62A2-B242-A87B-D936417CB11A}"/>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723BC2B5-4771-FB46-BCFB-1ECD81CC3E62}"/>
              </a:ext>
            </a:extLst>
          </p:cNvPr>
          <p:cNvSpPr>
            <a:spLocks noGrp="1" noChangeArrowheads="1"/>
          </p:cNvSpPr>
          <p:nvPr>
            <p:ph type="sldNum"/>
          </p:nvPr>
        </p:nvSpPr>
        <p:spPr>
          <a:ln/>
        </p:spPr>
        <p:txBody>
          <a:bodyPr/>
          <a:lstStyle/>
          <a:p>
            <a:fld id="{303CF95B-A49B-ED43-8F0B-026E874A31DD}" type="slidenum">
              <a:rPr lang="la-Latn" altLang="en-US"/>
              <a:pPr/>
              <a:t>52</a:t>
            </a:fld>
            <a:endParaRPr lang="la-Latn" altLang="en-US"/>
          </a:p>
        </p:txBody>
      </p:sp>
      <p:sp>
        <p:nvSpPr>
          <p:cNvPr id="95233" name="Text Box 1">
            <a:extLst>
              <a:ext uri="{FF2B5EF4-FFF2-40B4-BE49-F238E27FC236}">
                <a16:creationId xmlns:a16="http://schemas.microsoft.com/office/drawing/2014/main" id="{C43DFF90-0857-B44F-BD3D-F3917A34DE65}"/>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Text Box 2">
            <a:extLst>
              <a:ext uri="{FF2B5EF4-FFF2-40B4-BE49-F238E27FC236}">
                <a16:creationId xmlns:a16="http://schemas.microsoft.com/office/drawing/2014/main" id="{DA9EA89D-6F4B-544D-91AC-CC3812726508}"/>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CD9194B2-8262-D54A-A024-F88C7975D347}"/>
              </a:ext>
            </a:extLst>
          </p:cNvPr>
          <p:cNvSpPr>
            <a:spLocks noGrp="1" noChangeArrowheads="1"/>
          </p:cNvSpPr>
          <p:nvPr>
            <p:ph type="sldNum"/>
          </p:nvPr>
        </p:nvSpPr>
        <p:spPr>
          <a:ln/>
        </p:spPr>
        <p:txBody>
          <a:bodyPr/>
          <a:lstStyle/>
          <a:p>
            <a:fld id="{8E8FEAB9-8CB5-E04F-8C28-EF7D3BD0C2EE}" type="slidenum">
              <a:rPr lang="la-Latn" altLang="en-US"/>
              <a:pPr/>
              <a:t>53</a:t>
            </a:fld>
            <a:endParaRPr lang="la-Latn" altLang="en-US"/>
          </a:p>
        </p:txBody>
      </p:sp>
      <p:sp>
        <p:nvSpPr>
          <p:cNvPr id="103426" name="Text Box 2">
            <a:extLst>
              <a:ext uri="{FF2B5EF4-FFF2-40B4-BE49-F238E27FC236}">
                <a16:creationId xmlns:a16="http://schemas.microsoft.com/office/drawing/2014/main" id="{A1F41A0F-3B6E-7B45-AB6E-287DDA6A1C27}"/>
              </a:ext>
            </a:extLst>
          </p:cNvPr>
          <p:cNvSpPr txBox="1">
            <a:spLocks noChangeArrowheads="1" noTextEdit="1"/>
          </p:cNvSpPr>
          <p:nvPr>
            <p:ph type="sldImg"/>
          </p:nvPr>
        </p:nvSpPr>
        <p:spPr>
          <a:xfrm>
            <a:off x="1373188" y="763588"/>
            <a:ext cx="5019675" cy="3765550"/>
          </a:xfrm>
          <a:ln/>
          <a:extLst>
            <a:ext uri="{91240B29-F687-4F45-9708-019B960494DF}">
              <a14:hiddenLine xmlns:a14="http://schemas.microsoft.com/office/drawing/2010/main" w="9525">
                <a:solidFill>
                  <a:srgbClr val="808080"/>
                </a:solidFill>
                <a:miter lim="800000"/>
                <a:headEnd/>
                <a:tailEnd/>
              </a14:hiddenLine>
            </a:ext>
          </a:extLst>
        </p:spPr>
      </p:sp>
      <p:sp>
        <p:nvSpPr>
          <p:cNvPr id="103427" name="Text Box 3">
            <a:extLst>
              <a:ext uri="{FF2B5EF4-FFF2-40B4-BE49-F238E27FC236}">
                <a16:creationId xmlns:a16="http://schemas.microsoft.com/office/drawing/2014/main" id="{B47ECF58-3155-AA4B-AA63-4DDAB54DE712}"/>
              </a:ext>
            </a:extLst>
          </p:cNvPr>
          <p:cNvSpPr txBox="1">
            <a:spLocks noChangeArrowheads="1"/>
          </p:cNvSpPr>
          <p:nvPr>
            <p:ph type="body" idx="1"/>
          </p:nvPr>
        </p:nvSpPr>
        <p:spPr>
          <a:xfrm>
            <a:off x="777875" y="4776788"/>
            <a:ext cx="6218238" cy="4525962"/>
          </a:xfrm>
          <a:noFill/>
          <a:ln/>
          <a:extLst>
            <a:ext uri="{91240B29-F687-4F45-9708-019B960494DF}">
              <a14:hiddenLine xmlns:a14="http://schemas.microsoft.com/office/drawing/2010/main" w="9525" cap="flat">
                <a:solidFill>
                  <a:srgbClr val="808080"/>
                </a:solidFill>
                <a:round/>
                <a:headEnd/>
                <a:tailEnd/>
              </a14:hiddenLine>
            </a:ext>
          </a:extLst>
        </p:spPr>
        <p:txBody>
          <a:bodyPr wrap="none" anchor="ct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D9AE07C2-B793-5A43-9E6D-D335735C5648}"/>
              </a:ext>
            </a:extLst>
          </p:cNvPr>
          <p:cNvSpPr>
            <a:spLocks noGrp="1" noChangeArrowheads="1"/>
          </p:cNvSpPr>
          <p:nvPr>
            <p:ph type="sldNum"/>
          </p:nvPr>
        </p:nvSpPr>
        <p:spPr>
          <a:ln/>
        </p:spPr>
        <p:txBody>
          <a:bodyPr/>
          <a:lstStyle/>
          <a:p>
            <a:fld id="{94E797A9-1731-3342-87C2-5BE2366E0E5F}" type="slidenum">
              <a:rPr lang="la-Latn" altLang="en-US"/>
              <a:pPr/>
              <a:t>54</a:t>
            </a:fld>
            <a:endParaRPr lang="la-Latn" altLang="en-US"/>
          </a:p>
        </p:txBody>
      </p:sp>
      <p:sp>
        <p:nvSpPr>
          <p:cNvPr id="97281" name="Text Box 1">
            <a:extLst>
              <a:ext uri="{FF2B5EF4-FFF2-40B4-BE49-F238E27FC236}">
                <a16:creationId xmlns:a16="http://schemas.microsoft.com/office/drawing/2014/main" id="{65F192C9-49FD-304D-B3F7-999340B64504}"/>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0CE51FDA-7005-1549-A018-36526393E811}"/>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1C9E2BDB-2141-7645-B24E-260482DA6799}"/>
              </a:ext>
            </a:extLst>
          </p:cNvPr>
          <p:cNvSpPr>
            <a:spLocks noGrp="1" noChangeArrowheads="1"/>
          </p:cNvSpPr>
          <p:nvPr>
            <p:ph type="sldNum"/>
          </p:nvPr>
        </p:nvSpPr>
        <p:spPr>
          <a:ln/>
        </p:spPr>
        <p:txBody>
          <a:bodyPr/>
          <a:lstStyle/>
          <a:p>
            <a:fld id="{3F9ABB24-3541-3C4E-8799-1F60F3C95311}" type="slidenum">
              <a:rPr lang="la-Latn" altLang="en-US"/>
              <a:pPr/>
              <a:t>6</a:t>
            </a:fld>
            <a:endParaRPr lang="la-Latn" altLang="en-US"/>
          </a:p>
        </p:txBody>
      </p:sp>
      <p:sp>
        <p:nvSpPr>
          <p:cNvPr id="54273" name="Text Box 1">
            <a:extLst>
              <a:ext uri="{FF2B5EF4-FFF2-40B4-BE49-F238E27FC236}">
                <a16:creationId xmlns:a16="http://schemas.microsoft.com/office/drawing/2014/main" id="{6BEE30F2-F4D0-7748-B150-C21301AC68F1}"/>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Text Box 2">
            <a:extLst>
              <a:ext uri="{FF2B5EF4-FFF2-40B4-BE49-F238E27FC236}">
                <a16:creationId xmlns:a16="http://schemas.microsoft.com/office/drawing/2014/main" id="{90FF1A01-F48F-664F-8B1C-C53A6EC51CF2}"/>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3321F3F7-2C59-3246-8E12-57813D58D201}"/>
              </a:ext>
            </a:extLst>
          </p:cNvPr>
          <p:cNvSpPr>
            <a:spLocks noGrp="1" noChangeArrowheads="1"/>
          </p:cNvSpPr>
          <p:nvPr>
            <p:ph type="sldNum"/>
          </p:nvPr>
        </p:nvSpPr>
        <p:spPr>
          <a:ln/>
        </p:spPr>
        <p:txBody>
          <a:bodyPr/>
          <a:lstStyle/>
          <a:p>
            <a:fld id="{D0FDAB14-A40C-EC4D-A527-60A6E75BDE8A}" type="slidenum">
              <a:rPr lang="la-Latn" altLang="en-US"/>
              <a:pPr/>
              <a:t>7</a:t>
            </a:fld>
            <a:endParaRPr lang="la-Latn" altLang="en-US"/>
          </a:p>
        </p:txBody>
      </p:sp>
      <p:sp>
        <p:nvSpPr>
          <p:cNvPr id="55297" name="Text Box 1">
            <a:extLst>
              <a:ext uri="{FF2B5EF4-FFF2-40B4-BE49-F238E27FC236}">
                <a16:creationId xmlns:a16="http://schemas.microsoft.com/office/drawing/2014/main" id="{4F59FA41-FE1B-A34A-8586-9C5ABBFD2DB5}"/>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Text Box 2">
            <a:extLst>
              <a:ext uri="{FF2B5EF4-FFF2-40B4-BE49-F238E27FC236}">
                <a16:creationId xmlns:a16="http://schemas.microsoft.com/office/drawing/2014/main" id="{F4E3BCF4-0F63-9843-BAAA-AE5A4EC98A03}"/>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A3287A8F-7E32-D348-AA15-61465A9EFA63}"/>
              </a:ext>
            </a:extLst>
          </p:cNvPr>
          <p:cNvSpPr>
            <a:spLocks noGrp="1" noChangeArrowheads="1"/>
          </p:cNvSpPr>
          <p:nvPr>
            <p:ph type="sldNum"/>
          </p:nvPr>
        </p:nvSpPr>
        <p:spPr>
          <a:ln/>
        </p:spPr>
        <p:txBody>
          <a:bodyPr/>
          <a:lstStyle/>
          <a:p>
            <a:fld id="{B7B111F7-B661-1C42-AC54-18DCABFC7CA0}" type="slidenum">
              <a:rPr lang="la-Latn" altLang="en-US"/>
              <a:pPr/>
              <a:t>9</a:t>
            </a:fld>
            <a:endParaRPr lang="la-Latn" altLang="en-US"/>
          </a:p>
        </p:txBody>
      </p:sp>
      <p:sp>
        <p:nvSpPr>
          <p:cNvPr id="56321" name="Text Box 1">
            <a:extLst>
              <a:ext uri="{FF2B5EF4-FFF2-40B4-BE49-F238E27FC236}">
                <a16:creationId xmlns:a16="http://schemas.microsoft.com/office/drawing/2014/main" id="{93A78015-1F39-304D-93EF-C2CBA4718946}"/>
              </a:ext>
            </a:extLst>
          </p:cNvPr>
          <p:cNvSpPr txBox="1">
            <a:spLocks noChangeArrowheads="1"/>
          </p:cNvSpPr>
          <p:nvPr>
            <p:ph type="sldImg"/>
          </p:nvPr>
        </p:nvSpPr>
        <p:spPr bwMode="auto">
          <a:xfrm>
            <a:off x="1373188" y="763588"/>
            <a:ext cx="5019675"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Text Box 2">
            <a:extLst>
              <a:ext uri="{FF2B5EF4-FFF2-40B4-BE49-F238E27FC236}">
                <a16:creationId xmlns:a16="http://schemas.microsoft.com/office/drawing/2014/main" id="{DC5E470D-4FD1-6346-B1E2-482CC3CF8229}"/>
              </a:ext>
            </a:extLst>
          </p:cNvPr>
          <p:cNvSpPr txBox="1">
            <a:spLocks noChangeArrowheads="1"/>
          </p:cNvSpPr>
          <p:nvPr>
            <p:ph type="body" idx="1"/>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F107377-1A2F-1644-ACBB-D7347A23021B}"/>
              </a:ext>
            </a:extLst>
          </p:cNvPr>
          <p:cNvSpPr>
            <a:spLocks noGrp="1" noChangeArrowheads="1"/>
          </p:cNvSpPr>
          <p:nvPr>
            <p:ph type="sldNum"/>
          </p:nvPr>
        </p:nvSpPr>
        <p:spPr>
          <a:ln/>
        </p:spPr>
        <p:txBody>
          <a:bodyPr/>
          <a:lstStyle/>
          <a:p>
            <a:fld id="{2C159827-3CA9-7349-AC12-CEBC4C5348A8}" type="slidenum">
              <a:rPr lang="la-Latn" altLang="en-US"/>
              <a:pPr/>
              <a:t>10</a:t>
            </a:fld>
            <a:endParaRPr lang="la-Latn" altLang="en-US"/>
          </a:p>
        </p:txBody>
      </p:sp>
      <p:sp>
        <p:nvSpPr>
          <p:cNvPr id="112642" name="Text Box 2">
            <a:extLst>
              <a:ext uri="{FF2B5EF4-FFF2-40B4-BE49-F238E27FC236}">
                <a16:creationId xmlns:a16="http://schemas.microsoft.com/office/drawing/2014/main" id="{A8CED5DE-8550-C543-A818-51DB5381C6FB}"/>
              </a:ext>
            </a:extLst>
          </p:cNvPr>
          <p:cNvSpPr txBox="1">
            <a:spLocks noChangeArrowheads="1" noTextEdit="1"/>
          </p:cNvSpPr>
          <p:nvPr>
            <p:ph type="sldImg"/>
          </p:nvPr>
        </p:nvSpPr>
        <p:spPr>
          <a:xfrm>
            <a:off x="1371600" y="763588"/>
            <a:ext cx="5024438" cy="3767137"/>
          </a:xfrm>
          <a:ln/>
          <a:extLst>
            <a:ext uri="{91240B29-F687-4F45-9708-019B960494DF}">
              <a14:hiddenLine xmlns:a14="http://schemas.microsoft.com/office/drawing/2010/main" w="9525">
                <a:solidFill>
                  <a:srgbClr val="808080"/>
                </a:solidFill>
                <a:miter lim="800000"/>
                <a:headEnd/>
                <a:tailEnd/>
              </a14:hiddenLine>
            </a:ext>
          </a:extLst>
        </p:spPr>
      </p:sp>
      <p:sp>
        <p:nvSpPr>
          <p:cNvPr id="112643" name="Text Box 3">
            <a:extLst>
              <a:ext uri="{FF2B5EF4-FFF2-40B4-BE49-F238E27FC236}">
                <a16:creationId xmlns:a16="http://schemas.microsoft.com/office/drawing/2014/main" id="{99BA0139-C903-2D4C-985A-9FCEBCC8FB35}"/>
              </a:ext>
            </a:extLst>
          </p:cNvPr>
          <p:cNvSpPr txBox="1">
            <a:spLocks noChangeArrowheads="1"/>
          </p:cNvSpPr>
          <p:nvPr>
            <p:ph type="body" idx="1"/>
          </p:nvPr>
        </p:nvSpPr>
        <p:spPr>
          <a:xfrm>
            <a:off x="777875" y="4776788"/>
            <a:ext cx="6213475" cy="4521200"/>
          </a:xfrm>
          <a:noFill/>
          <a:ln/>
          <a:extLst>
            <a:ext uri="{91240B29-F687-4F45-9708-019B960494DF}">
              <a14:hiddenLine xmlns:a14="http://schemas.microsoft.com/office/drawing/2010/main" w="9525" cap="flat">
                <a:solidFill>
                  <a:srgbClr val="808080"/>
                </a:solidFill>
                <a:round/>
                <a:headEnd/>
                <a:tailEnd/>
              </a14:hiddenLine>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DD09-AE8A-134D-B495-3B51CC90558D}"/>
              </a:ext>
            </a:extLst>
          </p:cNvPr>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8A54F5-2E33-1F47-9880-2F8AC7058A47}"/>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02208F-EAF1-8A43-8290-2F36709CA641}"/>
              </a:ext>
            </a:extLst>
          </p:cNvPr>
          <p:cNvSpPr>
            <a:spLocks noGrp="1"/>
          </p:cNvSpPr>
          <p:nvPr>
            <p:ph type="dt" idx="10"/>
          </p:nvPr>
        </p:nvSpPr>
        <p:spPr/>
        <p:txBody>
          <a:bodyPr/>
          <a:lstStyle>
            <a:lvl1pPr>
              <a:defRPr/>
            </a:lvl1pPr>
          </a:lstStyle>
          <a:p>
            <a:endParaRPr lang="la-Latn" altLang="en-US"/>
          </a:p>
        </p:txBody>
      </p:sp>
      <p:sp>
        <p:nvSpPr>
          <p:cNvPr id="5" name="Footer Placeholder 4">
            <a:extLst>
              <a:ext uri="{FF2B5EF4-FFF2-40B4-BE49-F238E27FC236}">
                <a16:creationId xmlns:a16="http://schemas.microsoft.com/office/drawing/2014/main" id="{1C841A03-8AFE-4841-BC0E-6F0F40B46346}"/>
              </a:ext>
            </a:extLst>
          </p:cNvPr>
          <p:cNvSpPr>
            <a:spLocks noGrp="1"/>
          </p:cNvSpPr>
          <p:nvPr>
            <p:ph type="ftr" idx="11"/>
          </p:nvPr>
        </p:nvSpPr>
        <p:spPr/>
        <p:txBody>
          <a:bodyPr/>
          <a:lstStyle>
            <a:lvl1pPr>
              <a:defRPr/>
            </a:lvl1pPr>
          </a:lstStyle>
          <a:p>
            <a:endParaRPr lang="la-Latn" altLang="en-US"/>
          </a:p>
        </p:txBody>
      </p:sp>
      <p:sp>
        <p:nvSpPr>
          <p:cNvPr id="6" name="Slide Number Placeholder 5">
            <a:extLst>
              <a:ext uri="{FF2B5EF4-FFF2-40B4-BE49-F238E27FC236}">
                <a16:creationId xmlns:a16="http://schemas.microsoft.com/office/drawing/2014/main" id="{AA41AFE3-2EEA-9C42-AA8A-D9F73BAC201B}"/>
              </a:ext>
            </a:extLst>
          </p:cNvPr>
          <p:cNvSpPr>
            <a:spLocks noGrp="1"/>
          </p:cNvSpPr>
          <p:nvPr>
            <p:ph type="sldNum" idx="12"/>
          </p:nvPr>
        </p:nvSpPr>
        <p:spPr/>
        <p:txBody>
          <a:bodyPr/>
          <a:lstStyle>
            <a:lvl1pPr>
              <a:defRPr/>
            </a:lvl1pPr>
          </a:lstStyle>
          <a:p>
            <a:fld id="{FE15AEB7-F15E-A140-B98C-561A21008369}" type="slidenum">
              <a:rPr lang="la-Latn" altLang="en-US"/>
              <a:pPr/>
              <a:t>‹#›</a:t>
            </a:fld>
            <a:endParaRPr lang="la-Latn" altLang="en-US"/>
          </a:p>
        </p:txBody>
      </p:sp>
    </p:spTree>
    <p:extLst>
      <p:ext uri="{BB962C8B-B14F-4D97-AF65-F5344CB8AC3E}">
        <p14:creationId xmlns:p14="http://schemas.microsoft.com/office/powerpoint/2010/main" val="307241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55C3-329C-7C42-AB86-9F39CAB807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6F80E3-315E-E840-9BC0-0D202569D4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9CE4B-4F8C-9B47-804F-9166117D295B}"/>
              </a:ext>
            </a:extLst>
          </p:cNvPr>
          <p:cNvSpPr>
            <a:spLocks noGrp="1"/>
          </p:cNvSpPr>
          <p:nvPr>
            <p:ph type="dt" idx="10"/>
          </p:nvPr>
        </p:nvSpPr>
        <p:spPr/>
        <p:txBody>
          <a:bodyPr/>
          <a:lstStyle>
            <a:lvl1pPr>
              <a:defRPr/>
            </a:lvl1pPr>
          </a:lstStyle>
          <a:p>
            <a:endParaRPr lang="la-Latn" altLang="en-US"/>
          </a:p>
        </p:txBody>
      </p:sp>
      <p:sp>
        <p:nvSpPr>
          <p:cNvPr id="5" name="Footer Placeholder 4">
            <a:extLst>
              <a:ext uri="{FF2B5EF4-FFF2-40B4-BE49-F238E27FC236}">
                <a16:creationId xmlns:a16="http://schemas.microsoft.com/office/drawing/2014/main" id="{A5901CD1-D165-5D4C-9303-9D2CF8DE3BB1}"/>
              </a:ext>
            </a:extLst>
          </p:cNvPr>
          <p:cNvSpPr>
            <a:spLocks noGrp="1"/>
          </p:cNvSpPr>
          <p:nvPr>
            <p:ph type="ftr" idx="11"/>
          </p:nvPr>
        </p:nvSpPr>
        <p:spPr/>
        <p:txBody>
          <a:bodyPr/>
          <a:lstStyle>
            <a:lvl1pPr>
              <a:defRPr/>
            </a:lvl1pPr>
          </a:lstStyle>
          <a:p>
            <a:endParaRPr lang="la-Latn" altLang="en-US"/>
          </a:p>
        </p:txBody>
      </p:sp>
      <p:sp>
        <p:nvSpPr>
          <p:cNvPr id="6" name="Slide Number Placeholder 5">
            <a:extLst>
              <a:ext uri="{FF2B5EF4-FFF2-40B4-BE49-F238E27FC236}">
                <a16:creationId xmlns:a16="http://schemas.microsoft.com/office/drawing/2014/main" id="{ED8C80A3-AAA9-E844-87A6-4DAB2DCF1977}"/>
              </a:ext>
            </a:extLst>
          </p:cNvPr>
          <p:cNvSpPr>
            <a:spLocks noGrp="1"/>
          </p:cNvSpPr>
          <p:nvPr>
            <p:ph type="sldNum" idx="12"/>
          </p:nvPr>
        </p:nvSpPr>
        <p:spPr/>
        <p:txBody>
          <a:bodyPr/>
          <a:lstStyle>
            <a:lvl1pPr>
              <a:defRPr/>
            </a:lvl1pPr>
          </a:lstStyle>
          <a:p>
            <a:fld id="{7B965FC0-8FF0-CA47-B090-112E35FD9FA9}" type="slidenum">
              <a:rPr lang="la-Latn" altLang="en-US"/>
              <a:pPr/>
              <a:t>‹#›</a:t>
            </a:fld>
            <a:endParaRPr lang="la-Latn" altLang="en-US"/>
          </a:p>
        </p:txBody>
      </p:sp>
    </p:spTree>
    <p:extLst>
      <p:ext uri="{BB962C8B-B14F-4D97-AF65-F5344CB8AC3E}">
        <p14:creationId xmlns:p14="http://schemas.microsoft.com/office/powerpoint/2010/main" val="297950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324725-7BA2-8D4F-95E4-0942E1225470}"/>
              </a:ext>
            </a:extLst>
          </p:cNvPr>
          <p:cNvSpPr>
            <a:spLocks noGrp="1"/>
          </p:cNvSpPr>
          <p:nvPr>
            <p:ph type="title" orient="vert"/>
          </p:nvPr>
        </p:nvSpPr>
        <p:spPr>
          <a:xfrm>
            <a:off x="7300913" y="301625"/>
            <a:ext cx="2263775" cy="6446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55A809-B9AB-B645-8926-B40D8570118E}"/>
              </a:ext>
            </a:extLst>
          </p:cNvPr>
          <p:cNvSpPr>
            <a:spLocks noGrp="1"/>
          </p:cNvSpPr>
          <p:nvPr>
            <p:ph type="body" orient="vert" idx="1"/>
          </p:nvPr>
        </p:nvSpPr>
        <p:spPr>
          <a:xfrm>
            <a:off x="504825" y="301625"/>
            <a:ext cx="6643688" cy="6446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2C13C-E11F-C340-91F8-5DC892492E5D}"/>
              </a:ext>
            </a:extLst>
          </p:cNvPr>
          <p:cNvSpPr>
            <a:spLocks noGrp="1"/>
          </p:cNvSpPr>
          <p:nvPr>
            <p:ph type="dt" idx="10"/>
          </p:nvPr>
        </p:nvSpPr>
        <p:spPr/>
        <p:txBody>
          <a:bodyPr/>
          <a:lstStyle>
            <a:lvl1pPr>
              <a:defRPr/>
            </a:lvl1pPr>
          </a:lstStyle>
          <a:p>
            <a:endParaRPr lang="la-Latn" altLang="en-US"/>
          </a:p>
        </p:txBody>
      </p:sp>
      <p:sp>
        <p:nvSpPr>
          <p:cNvPr id="5" name="Footer Placeholder 4">
            <a:extLst>
              <a:ext uri="{FF2B5EF4-FFF2-40B4-BE49-F238E27FC236}">
                <a16:creationId xmlns:a16="http://schemas.microsoft.com/office/drawing/2014/main" id="{4D13D698-0C00-4748-9D55-E46408DF6029}"/>
              </a:ext>
            </a:extLst>
          </p:cNvPr>
          <p:cNvSpPr>
            <a:spLocks noGrp="1"/>
          </p:cNvSpPr>
          <p:nvPr>
            <p:ph type="ftr" idx="11"/>
          </p:nvPr>
        </p:nvSpPr>
        <p:spPr/>
        <p:txBody>
          <a:bodyPr/>
          <a:lstStyle>
            <a:lvl1pPr>
              <a:defRPr/>
            </a:lvl1pPr>
          </a:lstStyle>
          <a:p>
            <a:endParaRPr lang="la-Latn" altLang="en-US"/>
          </a:p>
        </p:txBody>
      </p:sp>
      <p:sp>
        <p:nvSpPr>
          <p:cNvPr id="6" name="Slide Number Placeholder 5">
            <a:extLst>
              <a:ext uri="{FF2B5EF4-FFF2-40B4-BE49-F238E27FC236}">
                <a16:creationId xmlns:a16="http://schemas.microsoft.com/office/drawing/2014/main" id="{D763DF91-E95F-F745-98A0-446D49E9A4C0}"/>
              </a:ext>
            </a:extLst>
          </p:cNvPr>
          <p:cNvSpPr>
            <a:spLocks noGrp="1"/>
          </p:cNvSpPr>
          <p:nvPr>
            <p:ph type="sldNum" idx="12"/>
          </p:nvPr>
        </p:nvSpPr>
        <p:spPr/>
        <p:txBody>
          <a:bodyPr/>
          <a:lstStyle>
            <a:lvl1pPr>
              <a:defRPr/>
            </a:lvl1pPr>
          </a:lstStyle>
          <a:p>
            <a:fld id="{A5391BAE-11C0-CF43-AB07-623A154098EF}" type="slidenum">
              <a:rPr lang="la-Latn" altLang="en-US"/>
              <a:pPr/>
              <a:t>‹#›</a:t>
            </a:fld>
            <a:endParaRPr lang="la-Latn" altLang="en-US"/>
          </a:p>
        </p:txBody>
      </p:sp>
    </p:spTree>
    <p:extLst>
      <p:ext uri="{BB962C8B-B14F-4D97-AF65-F5344CB8AC3E}">
        <p14:creationId xmlns:p14="http://schemas.microsoft.com/office/powerpoint/2010/main" val="2143882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3E99-BCEB-A142-8B84-E0914718676B}"/>
              </a:ext>
            </a:extLst>
          </p:cNvPr>
          <p:cNvSpPr>
            <a:spLocks noGrp="1"/>
          </p:cNvSpPr>
          <p:nvPr>
            <p:ph type="title"/>
          </p:nvPr>
        </p:nvSpPr>
        <p:spPr>
          <a:xfrm>
            <a:off x="504825" y="301625"/>
            <a:ext cx="9059863" cy="1252538"/>
          </a:xfrm>
        </p:spPr>
        <p:txBody>
          <a:bodyPr/>
          <a:lstStyle/>
          <a:p>
            <a:r>
              <a:rPr lang="en-US"/>
              <a:t>Click to edit Master title style</a:t>
            </a:r>
          </a:p>
        </p:txBody>
      </p:sp>
      <p:sp>
        <p:nvSpPr>
          <p:cNvPr id="3" name="Date Placeholder 2">
            <a:extLst>
              <a:ext uri="{FF2B5EF4-FFF2-40B4-BE49-F238E27FC236}">
                <a16:creationId xmlns:a16="http://schemas.microsoft.com/office/drawing/2014/main" id="{C5F9DC57-B8AC-C94D-959C-7C7948632C94}"/>
              </a:ext>
            </a:extLst>
          </p:cNvPr>
          <p:cNvSpPr>
            <a:spLocks noGrp="1"/>
          </p:cNvSpPr>
          <p:nvPr>
            <p:ph type="dt" idx="10"/>
          </p:nvPr>
        </p:nvSpPr>
        <p:spPr>
          <a:xfrm>
            <a:off x="504825" y="6886575"/>
            <a:ext cx="2336800" cy="509588"/>
          </a:xfrm>
        </p:spPr>
        <p:txBody>
          <a:bodyPr/>
          <a:lstStyle>
            <a:lvl1pPr>
              <a:defRPr/>
            </a:lvl1pPr>
          </a:lstStyle>
          <a:p>
            <a:endParaRPr lang="la-Latn" altLang="en-US"/>
          </a:p>
        </p:txBody>
      </p:sp>
      <p:sp>
        <p:nvSpPr>
          <p:cNvPr id="4" name="Footer Placeholder 3">
            <a:extLst>
              <a:ext uri="{FF2B5EF4-FFF2-40B4-BE49-F238E27FC236}">
                <a16:creationId xmlns:a16="http://schemas.microsoft.com/office/drawing/2014/main" id="{134B47E5-2A36-AE4E-BABA-FA1662FE482A}"/>
              </a:ext>
            </a:extLst>
          </p:cNvPr>
          <p:cNvSpPr>
            <a:spLocks noGrp="1"/>
          </p:cNvSpPr>
          <p:nvPr>
            <p:ph type="ftr" idx="11"/>
          </p:nvPr>
        </p:nvSpPr>
        <p:spPr>
          <a:xfrm>
            <a:off x="3448050" y="6886575"/>
            <a:ext cx="3186113" cy="509588"/>
          </a:xfrm>
        </p:spPr>
        <p:txBody>
          <a:bodyPr/>
          <a:lstStyle>
            <a:lvl1pPr>
              <a:defRPr/>
            </a:lvl1pPr>
          </a:lstStyle>
          <a:p>
            <a:endParaRPr lang="la-Latn" altLang="en-US"/>
          </a:p>
        </p:txBody>
      </p:sp>
      <p:sp>
        <p:nvSpPr>
          <p:cNvPr id="5" name="Slide Number Placeholder 4">
            <a:extLst>
              <a:ext uri="{FF2B5EF4-FFF2-40B4-BE49-F238E27FC236}">
                <a16:creationId xmlns:a16="http://schemas.microsoft.com/office/drawing/2014/main" id="{9BE98477-B737-F84E-8922-1A2ACBADC613}"/>
              </a:ext>
            </a:extLst>
          </p:cNvPr>
          <p:cNvSpPr>
            <a:spLocks noGrp="1"/>
          </p:cNvSpPr>
          <p:nvPr>
            <p:ph type="sldNum" idx="12"/>
          </p:nvPr>
        </p:nvSpPr>
        <p:spPr>
          <a:xfrm>
            <a:off x="7227888" y="6886575"/>
            <a:ext cx="2338387" cy="509588"/>
          </a:xfrm>
        </p:spPr>
        <p:txBody>
          <a:bodyPr/>
          <a:lstStyle>
            <a:lvl1pPr>
              <a:defRPr/>
            </a:lvl1pPr>
          </a:lstStyle>
          <a:p>
            <a:fld id="{E713489D-A2DA-C147-BD39-9AE2A214B0C2}" type="slidenum">
              <a:rPr lang="la-Latn" altLang="en-US"/>
              <a:pPr/>
              <a:t>‹#›</a:t>
            </a:fld>
            <a:endParaRPr lang="la-Latn" altLang="en-US"/>
          </a:p>
        </p:txBody>
      </p:sp>
    </p:spTree>
    <p:extLst>
      <p:ext uri="{BB962C8B-B14F-4D97-AF65-F5344CB8AC3E}">
        <p14:creationId xmlns:p14="http://schemas.microsoft.com/office/powerpoint/2010/main" val="2989017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5DABA-6805-3947-A60C-37ECD8F13DD2}"/>
              </a:ext>
            </a:extLst>
          </p:cNvPr>
          <p:cNvSpPr>
            <a:spLocks noGrp="1"/>
          </p:cNvSpPr>
          <p:nvPr>
            <p:ph type="title"/>
          </p:nvPr>
        </p:nvSpPr>
        <p:spPr>
          <a:xfrm>
            <a:off x="504825" y="301625"/>
            <a:ext cx="9059863" cy="1252538"/>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10BC5D-2938-BA49-969F-92E200F48F85}"/>
              </a:ext>
            </a:extLst>
          </p:cNvPr>
          <p:cNvSpPr>
            <a:spLocks noGrp="1"/>
          </p:cNvSpPr>
          <p:nvPr>
            <p:ph type="body" sz="half" idx="1"/>
          </p:nvPr>
        </p:nvSpPr>
        <p:spPr>
          <a:xfrm>
            <a:off x="504825" y="1768475"/>
            <a:ext cx="4452938" cy="497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28F31C-0FA5-FF4D-B00D-636DDDEE6E91}"/>
              </a:ext>
            </a:extLst>
          </p:cNvPr>
          <p:cNvSpPr>
            <a:spLocks noGrp="1"/>
          </p:cNvSpPr>
          <p:nvPr>
            <p:ph sz="half" idx="2"/>
          </p:nvPr>
        </p:nvSpPr>
        <p:spPr>
          <a:xfrm>
            <a:off x="5110163" y="1768475"/>
            <a:ext cx="4454525" cy="497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D9233F-75A3-3F47-8869-78C66B9936D7}"/>
              </a:ext>
            </a:extLst>
          </p:cNvPr>
          <p:cNvSpPr>
            <a:spLocks noGrp="1"/>
          </p:cNvSpPr>
          <p:nvPr>
            <p:ph type="dt" idx="10"/>
          </p:nvPr>
        </p:nvSpPr>
        <p:spPr>
          <a:xfrm>
            <a:off x="504825" y="6886575"/>
            <a:ext cx="2336800" cy="509588"/>
          </a:xfrm>
        </p:spPr>
        <p:txBody>
          <a:bodyPr/>
          <a:lstStyle>
            <a:lvl1pPr>
              <a:defRPr/>
            </a:lvl1pPr>
          </a:lstStyle>
          <a:p>
            <a:endParaRPr lang="la-Latn" altLang="en-US"/>
          </a:p>
        </p:txBody>
      </p:sp>
      <p:sp>
        <p:nvSpPr>
          <p:cNvPr id="6" name="Footer Placeholder 5">
            <a:extLst>
              <a:ext uri="{FF2B5EF4-FFF2-40B4-BE49-F238E27FC236}">
                <a16:creationId xmlns:a16="http://schemas.microsoft.com/office/drawing/2014/main" id="{6F88BABF-BC27-A545-ADDB-73C52CF7FC51}"/>
              </a:ext>
            </a:extLst>
          </p:cNvPr>
          <p:cNvSpPr>
            <a:spLocks noGrp="1"/>
          </p:cNvSpPr>
          <p:nvPr>
            <p:ph type="ftr" idx="11"/>
          </p:nvPr>
        </p:nvSpPr>
        <p:spPr>
          <a:xfrm>
            <a:off x="3448050" y="6886575"/>
            <a:ext cx="3186113" cy="509588"/>
          </a:xfrm>
        </p:spPr>
        <p:txBody>
          <a:bodyPr/>
          <a:lstStyle>
            <a:lvl1pPr>
              <a:defRPr/>
            </a:lvl1pPr>
          </a:lstStyle>
          <a:p>
            <a:endParaRPr lang="la-Latn" altLang="en-US"/>
          </a:p>
        </p:txBody>
      </p:sp>
      <p:sp>
        <p:nvSpPr>
          <p:cNvPr id="7" name="Slide Number Placeholder 6">
            <a:extLst>
              <a:ext uri="{FF2B5EF4-FFF2-40B4-BE49-F238E27FC236}">
                <a16:creationId xmlns:a16="http://schemas.microsoft.com/office/drawing/2014/main" id="{C08501D8-E914-E742-940A-3A41D13F9F2A}"/>
              </a:ext>
            </a:extLst>
          </p:cNvPr>
          <p:cNvSpPr>
            <a:spLocks noGrp="1"/>
          </p:cNvSpPr>
          <p:nvPr>
            <p:ph type="sldNum" idx="12"/>
          </p:nvPr>
        </p:nvSpPr>
        <p:spPr>
          <a:xfrm>
            <a:off x="7227888" y="6886575"/>
            <a:ext cx="2338387" cy="509588"/>
          </a:xfrm>
        </p:spPr>
        <p:txBody>
          <a:bodyPr/>
          <a:lstStyle>
            <a:lvl1pPr>
              <a:defRPr/>
            </a:lvl1pPr>
          </a:lstStyle>
          <a:p>
            <a:fld id="{13C12CF4-7C33-654C-B8F0-72FDE3BCEC0C}" type="slidenum">
              <a:rPr lang="la-Latn" altLang="en-US"/>
              <a:pPr/>
              <a:t>‹#›</a:t>
            </a:fld>
            <a:endParaRPr lang="la-Latn" altLang="en-US"/>
          </a:p>
        </p:txBody>
      </p:sp>
    </p:spTree>
    <p:extLst>
      <p:ext uri="{BB962C8B-B14F-4D97-AF65-F5344CB8AC3E}">
        <p14:creationId xmlns:p14="http://schemas.microsoft.com/office/powerpoint/2010/main" val="4084169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15E5-B7B7-674E-83D7-0D7DEA8DEECC}"/>
              </a:ext>
            </a:extLst>
          </p:cNvPr>
          <p:cNvSpPr>
            <a:spLocks noGrp="1"/>
          </p:cNvSpPr>
          <p:nvPr>
            <p:ph type="title"/>
          </p:nvPr>
        </p:nvSpPr>
        <p:spPr>
          <a:xfrm>
            <a:off x="504825" y="301625"/>
            <a:ext cx="9059863" cy="125253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822FD16-CE13-624E-B3E5-B1B67E83CA57}"/>
              </a:ext>
            </a:extLst>
          </p:cNvPr>
          <p:cNvSpPr>
            <a:spLocks noGrp="1"/>
          </p:cNvSpPr>
          <p:nvPr>
            <p:ph sz="half" idx="1"/>
          </p:nvPr>
        </p:nvSpPr>
        <p:spPr>
          <a:xfrm>
            <a:off x="504825" y="1768475"/>
            <a:ext cx="4452938" cy="497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7038EA-4861-BB49-AEB7-D3A5165AB078}"/>
              </a:ext>
            </a:extLst>
          </p:cNvPr>
          <p:cNvSpPr>
            <a:spLocks noGrp="1"/>
          </p:cNvSpPr>
          <p:nvPr>
            <p:ph sz="quarter" idx="2"/>
          </p:nvPr>
        </p:nvSpPr>
        <p:spPr>
          <a:xfrm>
            <a:off x="5110163" y="1768475"/>
            <a:ext cx="4454525" cy="241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472F9B03-6465-BF44-B8DC-EF130EE635CE}"/>
              </a:ext>
            </a:extLst>
          </p:cNvPr>
          <p:cNvSpPr>
            <a:spLocks noGrp="1"/>
          </p:cNvSpPr>
          <p:nvPr>
            <p:ph sz="quarter" idx="3"/>
          </p:nvPr>
        </p:nvSpPr>
        <p:spPr>
          <a:xfrm>
            <a:off x="5110163" y="4333875"/>
            <a:ext cx="4454525" cy="241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A5A77481-3C9B-6A40-A324-64912E32E74B}"/>
              </a:ext>
            </a:extLst>
          </p:cNvPr>
          <p:cNvSpPr>
            <a:spLocks noGrp="1"/>
          </p:cNvSpPr>
          <p:nvPr>
            <p:ph type="dt" idx="10"/>
          </p:nvPr>
        </p:nvSpPr>
        <p:spPr>
          <a:xfrm>
            <a:off x="504825" y="6886575"/>
            <a:ext cx="2336800" cy="509588"/>
          </a:xfrm>
        </p:spPr>
        <p:txBody>
          <a:bodyPr/>
          <a:lstStyle>
            <a:lvl1pPr>
              <a:defRPr/>
            </a:lvl1pPr>
          </a:lstStyle>
          <a:p>
            <a:endParaRPr lang="la-Latn" altLang="en-US"/>
          </a:p>
        </p:txBody>
      </p:sp>
      <p:sp>
        <p:nvSpPr>
          <p:cNvPr id="7" name="Footer Placeholder 6">
            <a:extLst>
              <a:ext uri="{FF2B5EF4-FFF2-40B4-BE49-F238E27FC236}">
                <a16:creationId xmlns:a16="http://schemas.microsoft.com/office/drawing/2014/main" id="{2660573A-AEA6-8247-B5B8-A9DFAF75F860}"/>
              </a:ext>
            </a:extLst>
          </p:cNvPr>
          <p:cNvSpPr>
            <a:spLocks noGrp="1"/>
          </p:cNvSpPr>
          <p:nvPr>
            <p:ph type="ftr" idx="11"/>
          </p:nvPr>
        </p:nvSpPr>
        <p:spPr>
          <a:xfrm>
            <a:off x="3448050" y="6886575"/>
            <a:ext cx="3186113" cy="509588"/>
          </a:xfrm>
        </p:spPr>
        <p:txBody>
          <a:bodyPr/>
          <a:lstStyle>
            <a:lvl1pPr>
              <a:defRPr/>
            </a:lvl1pPr>
          </a:lstStyle>
          <a:p>
            <a:endParaRPr lang="la-Latn" altLang="en-US"/>
          </a:p>
        </p:txBody>
      </p:sp>
      <p:sp>
        <p:nvSpPr>
          <p:cNvPr id="8" name="Slide Number Placeholder 7">
            <a:extLst>
              <a:ext uri="{FF2B5EF4-FFF2-40B4-BE49-F238E27FC236}">
                <a16:creationId xmlns:a16="http://schemas.microsoft.com/office/drawing/2014/main" id="{6D0B3448-95A5-DC47-96AF-9A64DBFBAC9C}"/>
              </a:ext>
            </a:extLst>
          </p:cNvPr>
          <p:cNvSpPr>
            <a:spLocks noGrp="1"/>
          </p:cNvSpPr>
          <p:nvPr>
            <p:ph type="sldNum" idx="12"/>
          </p:nvPr>
        </p:nvSpPr>
        <p:spPr>
          <a:xfrm>
            <a:off x="7227888" y="6886575"/>
            <a:ext cx="2338387" cy="509588"/>
          </a:xfrm>
        </p:spPr>
        <p:txBody>
          <a:bodyPr/>
          <a:lstStyle>
            <a:lvl1pPr>
              <a:defRPr/>
            </a:lvl1pPr>
          </a:lstStyle>
          <a:p>
            <a:fld id="{3095E3DC-001C-F34F-9ED6-A20328461E45}" type="slidenum">
              <a:rPr lang="la-Latn" altLang="en-US"/>
              <a:pPr/>
              <a:t>‹#›</a:t>
            </a:fld>
            <a:endParaRPr lang="la-Latn" altLang="en-US"/>
          </a:p>
        </p:txBody>
      </p:sp>
    </p:spTree>
    <p:extLst>
      <p:ext uri="{BB962C8B-B14F-4D97-AF65-F5344CB8AC3E}">
        <p14:creationId xmlns:p14="http://schemas.microsoft.com/office/powerpoint/2010/main" val="256530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D573-ABB8-0146-B171-9257F5FDD4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39FC9-AD51-C74B-87A6-86905115C8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3EB1C-870B-5245-9EE2-E4190234A9EC}"/>
              </a:ext>
            </a:extLst>
          </p:cNvPr>
          <p:cNvSpPr>
            <a:spLocks noGrp="1"/>
          </p:cNvSpPr>
          <p:nvPr>
            <p:ph type="dt" idx="10"/>
          </p:nvPr>
        </p:nvSpPr>
        <p:spPr/>
        <p:txBody>
          <a:bodyPr/>
          <a:lstStyle>
            <a:lvl1pPr>
              <a:defRPr/>
            </a:lvl1pPr>
          </a:lstStyle>
          <a:p>
            <a:endParaRPr lang="la-Latn" altLang="en-US"/>
          </a:p>
        </p:txBody>
      </p:sp>
      <p:sp>
        <p:nvSpPr>
          <p:cNvPr id="5" name="Footer Placeholder 4">
            <a:extLst>
              <a:ext uri="{FF2B5EF4-FFF2-40B4-BE49-F238E27FC236}">
                <a16:creationId xmlns:a16="http://schemas.microsoft.com/office/drawing/2014/main" id="{0AE45322-B98A-5A4A-8294-67D815370FD1}"/>
              </a:ext>
            </a:extLst>
          </p:cNvPr>
          <p:cNvSpPr>
            <a:spLocks noGrp="1"/>
          </p:cNvSpPr>
          <p:nvPr>
            <p:ph type="ftr" idx="11"/>
          </p:nvPr>
        </p:nvSpPr>
        <p:spPr/>
        <p:txBody>
          <a:bodyPr/>
          <a:lstStyle>
            <a:lvl1pPr>
              <a:defRPr/>
            </a:lvl1pPr>
          </a:lstStyle>
          <a:p>
            <a:endParaRPr lang="la-Latn" altLang="en-US"/>
          </a:p>
        </p:txBody>
      </p:sp>
      <p:sp>
        <p:nvSpPr>
          <p:cNvPr id="6" name="Slide Number Placeholder 5">
            <a:extLst>
              <a:ext uri="{FF2B5EF4-FFF2-40B4-BE49-F238E27FC236}">
                <a16:creationId xmlns:a16="http://schemas.microsoft.com/office/drawing/2014/main" id="{3786EB43-6416-FB4D-B1EE-CD6CCB545B2B}"/>
              </a:ext>
            </a:extLst>
          </p:cNvPr>
          <p:cNvSpPr>
            <a:spLocks noGrp="1"/>
          </p:cNvSpPr>
          <p:nvPr>
            <p:ph type="sldNum" idx="12"/>
          </p:nvPr>
        </p:nvSpPr>
        <p:spPr/>
        <p:txBody>
          <a:bodyPr/>
          <a:lstStyle>
            <a:lvl1pPr>
              <a:defRPr/>
            </a:lvl1pPr>
          </a:lstStyle>
          <a:p>
            <a:fld id="{1D7C90F9-6953-FD45-913D-07C1137592FC}" type="slidenum">
              <a:rPr lang="la-Latn" altLang="en-US"/>
              <a:pPr/>
              <a:t>‹#›</a:t>
            </a:fld>
            <a:endParaRPr lang="la-Latn" altLang="en-US"/>
          </a:p>
        </p:txBody>
      </p:sp>
    </p:spTree>
    <p:extLst>
      <p:ext uri="{BB962C8B-B14F-4D97-AF65-F5344CB8AC3E}">
        <p14:creationId xmlns:p14="http://schemas.microsoft.com/office/powerpoint/2010/main" val="69448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F953-4831-7343-87BA-C6161EA0C40D}"/>
              </a:ext>
            </a:extLst>
          </p:cNvPr>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A809D5-84BC-B240-9A56-D3BD655229B5}"/>
              </a:ext>
            </a:extLst>
          </p:cNvPr>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3297121-0E78-C446-8D87-2F7679A12BC3}"/>
              </a:ext>
            </a:extLst>
          </p:cNvPr>
          <p:cNvSpPr>
            <a:spLocks noGrp="1"/>
          </p:cNvSpPr>
          <p:nvPr>
            <p:ph type="dt" idx="10"/>
          </p:nvPr>
        </p:nvSpPr>
        <p:spPr/>
        <p:txBody>
          <a:bodyPr/>
          <a:lstStyle>
            <a:lvl1pPr>
              <a:defRPr/>
            </a:lvl1pPr>
          </a:lstStyle>
          <a:p>
            <a:endParaRPr lang="la-Latn" altLang="en-US"/>
          </a:p>
        </p:txBody>
      </p:sp>
      <p:sp>
        <p:nvSpPr>
          <p:cNvPr id="5" name="Footer Placeholder 4">
            <a:extLst>
              <a:ext uri="{FF2B5EF4-FFF2-40B4-BE49-F238E27FC236}">
                <a16:creationId xmlns:a16="http://schemas.microsoft.com/office/drawing/2014/main" id="{5DBFC4F2-DF7E-1145-ADDA-5AA822EB1A44}"/>
              </a:ext>
            </a:extLst>
          </p:cNvPr>
          <p:cNvSpPr>
            <a:spLocks noGrp="1"/>
          </p:cNvSpPr>
          <p:nvPr>
            <p:ph type="ftr" idx="11"/>
          </p:nvPr>
        </p:nvSpPr>
        <p:spPr/>
        <p:txBody>
          <a:bodyPr/>
          <a:lstStyle>
            <a:lvl1pPr>
              <a:defRPr/>
            </a:lvl1pPr>
          </a:lstStyle>
          <a:p>
            <a:endParaRPr lang="la-Latn" altLang="en-US"/>
          </a:p>
        </p:txBody>
      </p:sp>
      <p:sp>
        <p:nvSpPr>
          <p:cNvPr id="6" name="Slide Number Placeholder 5">
            <a:extLst>
              <a:ext uri="{FF2B5EF4-FFF2-40B4-BE49-F238E27FC236}">
                <a16:creationId xmlns:a16="http://schemas.microsoft.com/office/drawing/2014/main" id="{91ED97A3-5065-8443-81F8-CE11E76B437D}"/>
              </a:ext>
            </a:extLst>
          </p:cNvPr>
          <p:cNvSpPr>
            <a:spLocks noGrp="1"/>
          </p:cNvSpPr>
          <p:nvPr>
            <p:ph type="sldNum" idx="12"/>
          </p:nvPr>
        </p:nvSpPr>
        <p:spPr/>
        <p:txBody>
          <a:bodyPr/>
          <a:lstStyle>
            <a:lvl1pPr>
              <a:defRPr/>
            </a:lvl1pPr>
          </a:lstStyle>
          <a:p>
            <a:fld id="{302229C8-471E-EA48-9B56-71A6782159CD}" type="slidenum">
              <a:rPr lang="la-Latn" altLang="en-US"/>
              <a:pPr/>
              <a:t>‹#›</a:t>
            </a:fld>
            <a:endParaRPr lang="la-Latn" altLang="en-US"/>
          </a:p>
        </p:txBody>
      </p:sp>
    </p:spTree>
    <p:extLst>
      <p:ext uri="{BB962C8B-B14F-4D97-AF65-F5344CB8AC3E}">
        <p14:creationId xmlns:p14="http://schemas.microsoft.com/office/powerpoint/2010/main" val="16296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A690-BCC5-B143-9791-441DD6C1A7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959AA-BAC2-4048-AA09-0DFB19BB037D}"/>
              </a:ext>
            </a:extLst>
          </p:cNvPr>
          <p:cNvSpPr>
            <a:spLocks noGrp="1"/>
          </p:cNvSpPr>
          <p:nvPr>
            <p:ph sz="half" idx="1"/>
          </p:nvPr>
        </p:nvSpPr>
        <p:spPr>
          <a:xfrm>
            <a:off x="504825" y="1768475"/>
            <a:ext cx="4452938" cy="497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550A13-BC0B-BC48-87F3-B63BFF9063DE}"/>
              </a:ext>
            </a:extLst>
          </p:cNvPr>
          <p:cNvSpPr>
            <a:spLocks noGrp="1"/>
          </p:cNvSpPr>
          <p:nvPr>
            <p:ph sz="half" idx="2"/>
          </p:nvPr>
        </p:nvSpPr>
        <p:spPr>
          <a:xfrm>
            <a:off x="5110163" y="1768475"/>
            <a:ext cx="4454525" cy="497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B2F34B-CA64-CE42-BF50-683CDF1B63E4}"/>
              </a:ext>
            </a:extLst>
          </p:cNvPr>
          <p:cNvSpPr>
            <a:spLocks noGrp="1"/>
          </p:cNvSpPr>
          <p:nvPr>
            <p:ph type="dt" idx="10"/>
          </p:nvPr>
        </p:nvSpPr>
        <p:spPr/>
        <p:txBody>
          <a:bodyPr/>
          <a:lstStyle>
            <a:lvl1pPr>
              <a:defRPr/>
            </a:lvl1pPr>
          </a:lstStyle>
          <a:p>
            <a:endParaRPr lang="la-Latn" altLang="en-US"/>
          </a:p>
        </p:txBody>
      </p:sp>
      <p:sp>
        <p:nvSpPr>
          <p:cNvPr id="6" name="Footer Placeholder 5">
            <a:extLst>
              <a:ext uri="{FF2B5EF4-FFF2-40B4-BE49-F238E27FC236}">
                <a16:creationId xmlns:a16="http://schemas.microsoft.com/office/drawing/2014/main" id="{0C6FE73F-2744-C34A-A9F0-8EF0E4E97375}"/>
              </a:ext>
            </a:extLst>
          </p:cNvPr>
          <p:cNvSpPr>
            <a:spLocks noGrp="1"/>
          </p:cNvSpPr>
          <p:nvPr>
            <p:ph type="ftr" idx="11"/>
          </p:nvPr>
        </p:nvSpPr>
        <p:spPr/>
        <p:txBody>
          <a:bodyPr/>
          <a:lstStyle>
            <a:lvl1pPr>
              <a:defRPr/>
            </a:lvl1pPr>
          </a:lstStyle>
          <a:p>
            <a:endParaRPr lang="la-Latn" altLang="en-US"/>
          </a:p>
        </p:txBody>
      </p:sp>
      <p:sp>
        <p:nvSpPr>
          <p:cNvPr id="7" name="Slide Number Placeholder 6">
            <a:extLst>
              <a:ext uri="{FF2B5EF4-FFF2-40B4-BE49-F238E27FC236}">
                <a16:creationId xmlns:a16="http://schemas.microsoft.com/office/drawing/2014/main" id="{356CC42A-843E-BC4A-BC97-2A713D244201}"/>
              </a:ext>
            </a:extLst>
          </p:cNvPr>
          <p:cNvSpPr>
            <a:spLocks noGrp="1"/>
          </p:cNvSpPr>
          <p:nvPr>
            <p:ph type="sldNum" idx="12"/>
          </p:nvPr>
        </p:nvSpPr>
        <p:spPr/>
        <p:txBody>
          <a:bodyPr/>
          <a:lstStyle>
            <a:lvl1pPr>
              <a:defRPr/>
            </a:lvl1pPr>
          </a:lstStyle>
          <a:p>
            <a:fld id="{4BD43D5F-5E03-884C-9D18-7B5E8A293FC0}" type="slidenum">
              <a:rPr lang="la-Latn" altLang="en-US"/>
              <a:pPr/>
              <a:t>‹#›</a:t>
            </a:fld>
            <a:endParaRPr lang="la-Latn" altLang="en-US"/>
          </a:p>
        </p:txBody>
      </p:sp>
    </p:spTree>
    <p:extLst>
      <p:ext uri="{BB962C8B-B14F-4D97-AF65-F5344CB8AC3E}">
        <p14:creationId xmlns:p14="http://schemas.microsoft.com/office/powerpoint/2010/main" val="270341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2876-A8C1-BF45-8BEF-55A57B8267E7}"/>
              </a:ext>
            </a:extLst>
          </p:cNvPr>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AE8A6A-F542-9841-8E2D-DA828EC90A8E}"/>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64E283-6059-9146-834C-F7AFDB08ECFB}"/>
              </a:ext>
            </a:extLst>
          </p:cNvPr>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D902D5-CBF8-0441-93CF-ECE1E31FB955}"/>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BBDF85-7006-0A4F-94F2-1A520F652AFC}"/>
              </a:ext>
            </a:extLst>
          </p:cNvPr>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984725-B408-3B4A-8E37-E3FE78445BCC}"/>
              </a:ext>
            </a:extLst>
          </p:cNvPr>
          <p:cNvSpPr>
            <a:spLocks noGrp="1"/>
          </p:cNvSpPr>
          <p:nvPr>
            <p:ph type="dt" idx="10"/>
          </p:nvPr>
        </p:nvSpPr>
        <p:spPr/>
        <p:txBody>
          <a:bodyPr/>
          <a:lstStyle>
            <a:lvl1pPr>
              <a:defRPr/>
            </a:lvl1pPr>
          </a:lstStyle>
          <a:p>
            <a:endParaRPr lang="la-Latn" altLang="en-US"/>
          </a:p>
        </p:txBody>
      </p:sp>
      <p:sp>
        <p:nvSpPr>
          <p:cNvPr id="8" name="Footer Placeholder 7">
            <a:extLst>
              <a:ext uri="{FF2B5EF4-FFF2-40B4-BE49-F238E27FC236}">
                <a16:creationId xmlns:a16="http://schemas.microsoft.com/office/drawing/2014/main" id="{4501A7CD-A48A-0640-9BD2-F3E34646A411}"/>
              </a:ext>
            </a:extLst>
          </p:cNvPr>
          <p:cNvSpPr>
            <a:spLocks noGrp="1"/>
          </p:cNvSpPr>
          <p:nvPr>
            <p:ph type="ftr" idx="11"/>
          </p:nvPr>
        </p:nvSpPr>
        <p:spPr/>
        <p:txBody>
          <a:bodyPr/>
          <a:lstStyle>
            <a:lvl1pPr>
              <a:defRPr/>
            </a:lvl1pPr>
          </a:lstStyle>
          <a:p>
            <a:endParaRPr lang="la-Latn" altLang="en-US"/>
          </a:p>
        </p:txBody>
      </p:sp>
      <p:sp>
        <p:nvSpPr>
          <p:cNvPr id="9" name="Slide Number Placeholder 8">
            <a:extLst>
              <a:ext uri="{FF2B5EF4-FFF2-40B4-BE49-F238E27FC236}">
                <a16:creationId xmlns:a16="http://schemas.microsoft.com/office/drawing/2014/main" id="{6CE3EEE2-2E82-7542-86C2-D9B12555BDB9}"/>
              </a:ext>
            </a:extLst>
          </p:cNvPr>
          <p:cNvSpPr>
            <a:spLocks noGrp="1"/>
          </p:cNvSpPr>
          <p:nvPr>
            <p:ph type="sldNum" idx="12"/>
          </p:nvPr>
        </p:nvSpPr>
        <p:spPr/>
        <p:txBody>
          <a:bodyPr/>
          <a:lstStyle>
            <a:lvl1pPr>
              <a:defRPr/>
            </a:lvl1pPr>
          </a:lstStyle>
          <a:p>
            <a:fld id="{DF997A80-EF0C-9E47-9DB1-9EE5FBA5BCAC}" type="slidenum">
              <a:rPr lang="la-Latn" altLang="en-US"/>
              <a:pPr/>
              <a:t>‹#›</a:t>
            </a:fld>
            <a:endParaRPr lang="la-Latn" altLang="en-US"/>
          </a:p>
        </p:txBody>
      </p:sp>
    </p:spTree>
    <p:extLst>
      <p:ext uri="{BB962C8B-B14F-4D97-AF65-F5344CB8AC3E}">
        <p14:creationId xmlns:p14="http://schemas.microsoft.com/office/powerpoint/2010/main" val="30018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E820-B71D-8B4B-91EB-5BE36AD0AE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8625A0-20AA-FF48-B516-E10155B48F64}"/>
              </a:ext>
            </a:extLst>
          </p:cNvPr>
          <p:cNvSpPr>
            <a:spLocks noGrp="1"/>
          </p:cNvSpPr>
          <p:nvPr>
            <p:ph type="dt" idx="10"/>
          </p:nvPr>
        </p:nvSpPr>
        <p:spPr/>
        <p:txBody>
          <a:bodyPr/>
          <a:lstStyle>
            <a:lvl1pPr>
              <a:defRPr/>
            </a:lvl1pPr>
          </a:lstStyle>
          <a:p>
            <a:endParaRPr lang="la-Latn" altLang="en-US"/>
          </a:p>
        </p:txBody>
      </p:sp>
      <p:sp>
        <p:nvSpPr>
          <p:cNvPr id="4" name="Footer Placeholder 3">
            <a:extLst>
              <a:ext uri="{FF2B5EF4-FFF2-40B4-BE49-F238E27FC236}">
                <a16:creationId xmlns:a16="http://schemas.microsoft.com/office/drawing/2014/main" id="{C321EF9C-F964-014D-AB33-00F4A47ABD45}"/>
              </a:ext>
            </a:extLst>
          </p:cNvPr>
          <p:cNvSpPr>
            <a:spLocks noGrp="1"/>
          </p:cNvSpPr>
          <p:nvPr>
            <p:ph type="ftr" idx="11"/>
          </p:nvPr>
        </p:nvSpPr>
        <p:spPr/>
        <p:txBody>
          <a:bodyPr/>
          <a:lstStyle>
            <a:lvl1pPr>
              <a:defRPr/>
            </a:lvl1pPr>
          </a:lstStyle>
          <a:p>
            <a:endParaRPr lang="la-Latn" altLang="en-US"/>
          </a:p>
        </p:txBody>
      </p:sp>
      <p:sp>
        <p:nvSpPr>
          <p:cNvPr id="5" name="Slide Number Placeholder 4">
            <a:extLst>
              <a:ext uri="{FF2B5EF4-FFF2-40B4-BE49-F238E27FC236}">
                <a16:creationId xmlns:a16="http://schemas.microsoft.com/office/drawing/2014/main" id="{D1350740-C7F5-6F47-8F33-F252A4C3D323}"/>
              </a:ext>
            </a:extLst>
          </p:cNvPr>
          <p:cNvSpPr>
            <a:spLocks noGrp="1"/>
          </p:cNvSpPr>
          <p:nvPr>
            <p:ph type="sldNum" idx="12"/>
          </p:nvPr>
        </p:nvSpPr>
        <p:spPr/>
        <p:txBody>
          <a:bodyPr/>
          <a:lstStyle>
            <a:lvl1pPr>
              <a:defRPr/>
            </a:lvl1pPr>
          </a:lstStyle>
          <a:p>
            <a:fld id="{EB49D538-29DB-004E-A148-2EDAF9D19E01}" type="slidenum">
              <a:rPr lang="la-Latn" altLang="en-US"/>
              <a:pPr/>
              <a:t>‹#›</a:t>
            </a:fld>
            <a:endParaRPr lang="la-Latn" altLang="en-US"/>
          </a:p>
        </p:txBody>
      </p:sp>
    </p:spTree>
    <p:extLst>
      <p:ext uri="{BB962C8B-B14F-4D97-AF65-F5344CB8AC3E}">
        <p14:creationId xmlns:p14="http://schemas.microsoft.com/office/powerpoint/2010/main" val="344239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F7A2E7-7D95-9346-86A3-E5E8830DF213}"/>
              </a:ext>
            </a:extLst>
          </p:cNvPr>
          <p:cNvSpPr>
            <a:spLocks noGrp="1"/>
          </p:cNvSpPr>
          <p:nvPr>
            <p:ph type="dt" idx="10"/>
          </p:nvPr>
        </p:nvSpPr>
        <p:spPr/>
        <p:txBody>
          <a:bodyPr/>
          <a:lstStyle>
            <a:lvl1pPr>
              <a:defRPr/>
            </a:lvl1pPr>
          </a:lstStyle>
          <a:p>
            <a:endParaRPr lang="la-Latn" altLang="en-US"/>
          </a:p>
        </p:txBody>
      </p:sp>
      <p:sp>
        <p:nvSpPr>
          <p:cNvPr id="3" name="Footer Placeholder 2">
            <a:extLst>
              <a:ext uri="{FF2B5EF4-FFF2-40B4-BE49-F238E27FC236}">
                <a16:creationId xmlns:a16="http://schemas.microsoft.com/office/drawing/2014/main" id="{A9EA1106-FA16-E449-B327-3A7438985D28}"/>
              </a:ext>
            </a:extLst>
          </p:cNvPr>
          <p:cNvSpPr>
            <a:spLocks noGrp="1"/>
          </p:cNvSpPr>
          <p:nvPr>
            <p:ph type="ftr" idx="11"/>
          </p:nvPr>
        </p:nvSpPr>
        <p:spPr/>
        <p:txBody>
          <a:bodyPr/>
          <a:lstStyle>
            <a:lvl1pPr>
              <a:defRPr/>
            </a:lvl1pPr>
          </a:lstStyle>
          <a:p>
            <a:endParaRPr lang="la-Latn" altLang="en-US"/>
          </a:p>
        </p:txBody>
      </p:sp>
      <p:sp>
        <p:nvSpPr>
          <p:cNvPr id="4" name="Slide Number Placeholder 3">
            <a:extLst>
              <a:ext uri="{FF2B5EF4-FFF2-40B4-BE49-F238E27FC236}">
                <a16:creationId xmlns:a16="http://schemas.microsoft.com/office/drawing/2014/main" id="{86E8313C-78D3-F145-8DEF-33213A4617A9}"/>
              </a:ext>
            </a:extLst>
          </p:cNvPr>
          <p:cNvSpPr>
            <a:spLocks noGrp="1"/>
          </p:cNvSpPr>
          <p:nvPr>
            <p:ph type="sldNum" idx="12"/>
          </p:nvPr>
        </p:nvSpPr>
        <p:spPr/>
        <p:txBody>
          <a:bodyPr/>
          <a:lstStyle>
            <a:lvl1pPr>
              <a:defRPr/>
            </a:lvl1pPr>
          </a:lstStyle>
          <a:p>
            <a:fld id="{203B1FA1-E8DF-8847-8119-749B6B6A96F7}" type="slidenum">
              <a:rPr lang="la-Latn" altLang="en-US"/>
              <a:pPr/>
              <a:t>‹#›</a:t>
            </a:fld>
            <a:endParaRPr lang="la-Latn" altLang="en-US"/>
          </a:p>
        </p:txBody>
      </p:sp>
    </p:spTree>
    <p:extLst>
      <p:ext uri="{BB962C8B-B14F-4D97-AF65-F5344CB8AC3E}">
        <p14:creationId xmlns:p14="http://schemas.microsoft.com/office/powerpoint/2010/main" val="319116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84E6-0FA8-E04A-AF2A-915C8B861029}"/>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D3BE1E-DA7B-7F4F-8AFB-C6060888F0E5}"/>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82F2C9-2DA5-CD41-927F-98766507C98A}"/>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0BF7C-566B-094F-9345-D0DA0BCA3D6E}"/>
              </a:ext>
            </a:extLst>
          </p:cNvPr>
          <p:cNvSpPr>
            <a:spLocks noGrp="1"/>
          </p:cNvSpPr>
          <p:nvPr>
            <p:ph type="dt" idx="10"/>
          </p:nvPr>
        </p:nvSpPr>
        <p:spPr/>
        <p:txBody>
          <a:bodyPr/>
          <a:lstStyle>
            <a:lvl1pPr>
              <a:defRPr/>
            </a:lvl1pPr>
          </a:lstStyle>
          <a:p>
            <a:endParaRPr lang="la-Latn" altLang="en-US"/>
          </a:p>
        </p:txBody>
      </p:sp>
      <p:sp>
        <p:nvSpPr>
          <p:cNvPr id="6" name="Footer Placeholder 5">
            <a:extLst>
              <a:ext uri="{FF2B5EF4-FFF2-40B4-BE49-F238E27FC236}">
                <a16:creationId xmlns:a16="http://schemas.microsoft.com/office/drawing/2014/main" id="{2ECC8666-32CD-2042-B152-A122DF63938E}"/>
              </a:ext>
            </a:extLst>
          </p:cNvPr>
          <p:cNvSpPr>
            <a:spLocks noGrp="1"/>
          </p:cNvSpPr>
          <p:nvPr>
            <p:ph type="ftr" idx="11"/>
          </p:nvPr>
        </p:nvSpPr>
        <p:spPr/>
        <p:txBody>
          <a:bodyPr/>
          <a:lstStyle>
            <a:lvl1pPr>
              <a:defRPr/>
            </a:lvl1pPr>
          </a:lstStyle>
          <a:p>
            <a:endParaRPr lang="la-Latn" altLang="en-US"/>
          </a:p>
        </p:txBody>
      </p:sp>
      <p:sp>
        <p:nvSpPr>
          <p:cNvPr id="7" name="Slide Number Placeholder 6">
            <a:extLst>
              <a:ext uri="{FF2B5EF4-FFF2-40B4-BE49-F238E27FC236}">
                <a16:creationId xmlns:a16="http://schemas.microsoft.com/office/drawing/2014/main" id="{688CC3CC-40A3-A44F-BFDD-57F6E0D26DE9}"/>
              </a:ext>
            </a:extLst>
          </p:cNvPr>
          <p:cNvSpPr>
            <a:spLocks noGrp="1"/>
          </p:cNvSpPr>
          <p:nvPr>
            <p:ph type="sldNum" idx="12"/>
          </p:nvPr>
        </p:nvSpPr>
        <p:spPr/>
        <p:txBody>
          <a:bodyPr/>
          <a:lstStyle>
            <a:lvl1pPr>
              <a:defRPr/>
            </a:lvl1pPr>
          </a:lstStyle>
          <a:p>
            <a:fld id="{77BE965F-EDA3-634E-838E-1410183D253A}" type="slidenum">
              <a:rPr lang="la-Latn" altLang="en-US"/>
              <a:pPr/>
              <a:t>‹#›</a:t>
            </a:fld>
            <a:endParaRPr lang="la-Latn" altLang="en-US"/>
          </a:p>
        </p:txBody>
      </p:sp>
    </p:spTree>
    <p:extLst>
      <p:ext uri="{BB962C8B-B14F-4D97-AF65-F5344CB8AC3E}">
        <p14:creationId xmlns:p14="http://schemas.microsoft.com/office/powerpoint/2010/main" val="410730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B8D5-FDCE-C043-9580-D47B2DFC04F2}"/>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ABF139-306A-CE42-9BF2-9A874210EFD3}"/>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B9A21F-90D4-394C-A3DD-924C0F6A67E9}"/>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EA177E-1FCE-364F-80EB-6F0C88053584}"/>
              </a:ext>
            </a:extLst>
          </p:cNvPr>
          <p:cNvSpPr>
            <a:spLocks noGrp="1"/>
          </p:cNvSpPr>
          <p:nvPr>
            <p:ph type="dt" idx="10"/>
          </p:nvPr>
        </p:nvSpPr>
        <p:spPr/>
        <p:txBody>
          <a:bodyPr/>
          <a:lstStyle>
            <a:lvl1pPr>
              <a:defRPr/>
            </a:lvl1pPr>
          </a:lstStyle>
          <a:p>
            <a:endParaRPr lang="la-Latn" altLang="en-US"/>
          </a:p>
        </p:txBody>
      </p:sp>
      <p:sp>
        <p:nvSpPr>
          <p:cNvPr id="6" name="Footer Placeholder 5">
            <a:extLst>
              <a:ext uri="{FF2B5EF4-FFF2-40B4-BE49-F238E27FC236}">
                <a16:creationId xmlns:a16="http://schemas.microsoft.com/office/drawing/2014/main" id="{DD3A63DB-C782-414D-B6CE-BBADF58C5C1C}"/>
              </a:ext>
            </a:extLst>
          </p:cNvPr>
          <p:cNvSpPr>
            <a:spLocks noGrp="1"/>
          </p:cNvSpPr>
          <p:nvPr>
            <p:ph type="ftr" idx="11"/>
          </p:nvPr>
        </p:nvSpPr>
        <p:spPr/>
        <p:txBody>
          <a:bodyPr/>
          <a:lstStyle>
            <a:lvl1pPr>
              <a:defRPr/>
            </a:lvl1pPr>
          </a:lstStyle>
          <a:p>
            <a:endParaRPr lang="la-Latn" altLang="en-US"/>
          </a:p>
        </p:txBody>
      </p:sp>
      <p:sp>
        <p:nvSpPr>
          <p:cNvPr id="7" name="Slide Number Placeholder 6">
            <a:extLst>
              <a:ext uri="{FF2B5EF4-FFF2-40B4-BE49-F238E27FC236}">
                <a16:creationId xmlns:a16="http://schemas.microsoft.com/office/drawing/2014/main" id="{9A5F28D0-71E7-4E47-98FB-7EA731B52209}"/>
              </a:ext>
            </a:extLst>
          </p:cNvPr>
          <p:cNvSpPr>
            <a:spLocks noGrp="1"/>
          </p:cNvSpPr>
          <p:nvPr>
            <p:ph type="sldNum" idx="12"/>
          </p:nvPr>
        </p:nvSpPr>
        <p:spPr/>
        <p:txBody>
          <a:bodyPr/>
          <a:lstStyle>
            <a:lvl1pPr>
              <a:defRPr/>
            </a:lvl1pPr>
          </a:lstStyle>
          <a:p>
            <a:fld id="{18B2B376-51C0-6F4D-A1DB-46831359B95D}" type="slidenum">
              <a:rPr lang="la-Latn" altLang="en-US"/>
              <a:pPr/>
              <a:t>‹#›</a:t>
            </a:fld>
            <a:endParaRPr lang="la-Latn" altLang="en-US"/>
          </a:p>
        </p:txBody>
      </p:sp>
    </p:spTree>
    <p:extLst>
      <p:ext uri="{BB962C8B-B14F-4D97-AF65-F5344CB8AC3E}">
        <p14:creationId xmlns:p14="http://schemas.microsoft.com/office/powerpoint/2010/main" val="306171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2027C0EB-E473-504F-9E31-DDA98955C888}"/>
              </a:ext>
            </a:extLst>
          </p:cNvPr>
          <p:cNvSpPr>
            <a:spLocks noGrp="1" noChangeArrowheads="1"/>
          </p:cNvSpPr>
          <p:nvPr>
            <p:ph type="title"/>
          </p:nvPr>
        </p:nvSpPr>
        <p:spPr bwMode="auto">
          <a:xfrm>
            <a:off x="504825" y="301625"/>
            <a:ext cx="9059863"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633BC29F-D09C-C140-8DB8-73B436A701BC}"/>
              </a:ext>
            </a:extLst>
          </p:cNvPr>
          <p:cNvSpPr>
            <a:spLocks noGrp="1" noChangeArrowheads="1"/>
          </p:cNvSpPr>
          <p:nvPr>
            <p:ph type="body" idx="1"/>
          </p:nvPr>
        </p:nvSpPr>
        <p:spPr bwMode="auto">
          <a:xfrm>
            <a:off x="504825" y="1768475"/>
            <a:ext cx="9059863" cy="497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7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7" name="Rectangle 3">
            <a:extLst>
              <a:ext uri="{FF2B5EF4-FFF2-40B4-BE49-F238E27FC236}">
                <a16:creationId xmlns:a16="http://schemas.microsoft.com/office/drawing/2014/main" id="{816A52CA-4E5A-1C48-AF5B-C94577B31BCA}"/>
              </a:ext>
            </a:extLst>
          </p:cNvPr>
          <p:cNvSpPr>
            <a:spLocks noGrp="1" noChangeArrowheads="1"/>
          </p:cNvSpPr>
          <p:nvPr>
            <p:ph type="dt"/>
          </p:nvPr>
        </p:nvSpPr>
        <p:spPr bwMode="auto">
          <a:xfrm>
            <a:off x="504825" y="6886575"/>
            <a:ext cx="23368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defRPr>
            </a:lvl1pPr>
          </a:lstStyle>
          <a:p>
            <a:endParaRPr lang="la-Latn" altLang="en-US"/>
          </a:p>
        </p:txBody>
      </p:sp>
      <p:sp>
        <p:nvSpPr>
          <p:cNvPr id="1028" name="Rectangle 4">
            <a:extLst>
              <a:ext uri="{FF2B5EF4-FFF2-40B4-BE49-F238E27FC236}">
                <a16:creationId xmlns:a16="http://schemas.microsoft.com/office/drawing/2014/main" id="{0638E847-5958-C745-8784-3417934DE71C}"/>
              </a:ext>
            </a:extLst>
          </p:cNvPr>
          <p:cNvSpPr>
            <a:spLocks noGrp="1" noChangeArrowheads="1"/>
          </p:cNvSpPr>
          <p:nvPr>
            <p:ph type="ftr"/>
          </p:nvPr>
        </p:nvSpPr>
        <p:spPr bwMode="auto">
          <a:xfrm>
            <a:off x="3448050" y="6886575"/>
            <a:ext cx="3186113"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defRPr>
            </a:lvl1pPr>
          </a:lstStyle>
          <a:p>
            <a:endParaRPr lang="la-Latn" altLang="en-US"/>
          </a:p>
        </p:txBody>
      </p:sp>
      <p:sp>
        <p:nvSpPr>
          <p:cNvPr id="1029" name="Rectangle 5">
            <a:extLst>
              <a:ext uri="{FF2B5EF4-FFF2-40B4-BE49-F238E27FC236}">
                <a16:creationId xmlns:a16="http://schemas.microsoft.com/office/drawing/2014/main" id="{30FDD750-3061-844E-A0CB-36A395171C66}"/>
              </a:ext>
            </a:extLst>
          </p:cNvPr>
          <p:cNvSpPr>
            <a:spLocks noGrp="1" noChangeArrowheads="1"/>
          </p:cNvSpPr>
          <p:nvPr>
            <p:ph type="sldNum"/>
          </p:nvPr>
        </p:nvSpPr>
        <p:spPr bwMode="auto">
          <a:xfrm>
            <a:off x="7227888" y="6886575"/>
            <a:ext cx="2338387"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defRPr>
            </a:lvl1pPr>
          </a:lstStyle>
          <a:p>
            <a:fld id="{3BD88310-5E36-9A46-9B80-E63EB0D4199E}" type="slidenum">
              <a:rPr lang="la-Latn" altLang="en-US"/>
              <a:pPr/>
              <a:t>‹#›</a:t>
            </a:fld>
            <a:endParaRPr lang="la-Lat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30188"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57200" rtl="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30188" algn="l" defTabSz="457200"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6A95748-2D87-5845-BE6B-8A177974362D}"/>
              </a:ext>
            </a:extLst>
          </p:cNvPr>
          <p:cNvSpPr>
            <a:spLocks noGrp="1" noChangeArrowheads="1"/>
          </p:cNvSpPr>
          <p:nvPr>
            <p:ph type="title"/>
          </p:nvPr>
        </p:nvSpPr>
        <p:spPr>
          <a:xfrm>
            <a:off x="504825" y="301625"/>
            <a:ext cx="9069388" cy="1262063"/>
          </a:xfrm>
          <a:ln/>
          <a:extLst>
            <a:ext uri="{91240B29-F687-4F45-9708-019B960494DF}">
              <a14:hiddenLine xmlns:a14="http://schemas.microsoft.com/office/drawing/2010/main" w="9525" cap="flat">
                <a:solidFill>
                  <a:srgbClr val="808080"/>
                </a:solidFill>
                <a:round/>
                <a:headEnd/>
                <a:tailEnd/>
              </a14:hiddenLine>
            </a:ext>
          </a:extLst>
        </p:spPr>
        <p:txBody>
          <a:bodyPr tIns="35997"/>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a:t>Hans Sloane and his birds</a:t>
            </a:r>
          </a:p>
        </p:txBody>
      </p:sp>
      <p:pic>
        <p:nvPicPr>
          <p:cNvPr id="114691" name="Picture 3">
            <a:extLst>
              <a:ext uri="{FF2B5EF4-FFF2-40B4-BE49-F238E27FC236}">
                <a16:creationId xmlns:a16="http://schemas.microsoft.com/office/drawing/2014/main" id="{57C48059-7505-8746-ADD1-8C18D09FE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2103438"/>
            <a:ext cx="3548063" cy="414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4692" name="Picture 4">
            <a:extLst>
              <a:ext uri="{FF2B5EF4-FFF2-40B4-BE49-F238E27FC236}">
                <a16:creationId xmlns:a16="http://schemas.microsoft.com/office/drawing/2014/main" id="{E90C0207-1223-B848-AE47-6B95FC286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86000"/>
            <a:ext cx="4114800" cy="4041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3">
            <a:extLst>
              <a:ext uri="{FF2B5EF4-FFF2-40B4-BE49-F238E27FC236}">
                <a16:creationId xmlns:a16="http://schemas.microsoft.com/office/drawing/2014/main" id="{9C36C30F-04D7-7A4F-97FE-79384EA081FB}"/>
              </a:ext>
            </a:extLst>
          </p:cNvPr>
          <p:cNvSpPr txBox="1">
            <a:spLocks noChangeArrowheads="1"/>
          </p:cNvSpPr>
          <p:nvPr/>
        </p:nvSpPr>
        <p:spPr bwMode="auto">
          <a:xfrm>
            <a:off x="639763" y="365125"/>
            <a:ext cx="8972550" cy="661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77" rIns="0" bIns="0"/>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spcAft>
                <a:spcPts val="1425"/>
              </a:spcAft>
              <a:buClrTx/>
              <a:buFontTx/>
              <a:buNone/>
            </a:pPr>
            <a:r>
              <a:rPr lang="la-Latn" altLang="en-US" sz="2800">
                <a:solidFill>
                  <a:srgbClr val="000099"/>
                </a:solidFill>
                <a:ea typeface="Arial Unicode MS" panose="020B0604020202020204" pitchFamily="34" charset="-128"/>
                <a:cs typeface="Arial Unicode MS" panose="020B0604020202020204" pitchFamily="34" charset="-128"/>
              </a:rPr>
              <a:t>AE 1218  All the objects in the spiritual world are similar [to those in the natural.] ... the things which are seen and felt there are not material, but substantial from a spiritual origin, and that they are notwithstanding still real, because they exist from the same origin as all the things in the natural world. </a:t>
            </a:r>
            <a:endParaRPr lang="en-US" altLang="en-US" sz="2800">
              <a:solidFill>
                <a:srgbClr val="000099"/>
              </a:solidFill>
              <a:ea typeface="Arial Unicode MS" panose="020B0604020202020204" pitchFamily="34" charset="-128"/>
              <a:cs typeface="Arial Unicode MS" panose="020B0604020202020204" pitchFamily="34" charset="-128"/>
            </a:endParaRPr>
          </a:p>
          <a:p>
            <a:pPr>
              <a:spcAft>
                <a:spcPts val="1425"/>
              </a:spcAft>
              <a:buClrTx/>
              <a:buFontTx/>
              <a:buNone/>
            </a:pPr>
            <a:r>
              <a:rPr lang="la-Latn" altLang="en-US" sz="2800">
                <a:solidFill>
                  <a:srgbClr val="000099"/>
                </a:solidFill>
                <a:ea typeface="Arial Unicode MS" panose="020B0604020202020204" pitchFamily="34" charset="-128"/>
                <a:cs typeface="Arial Unicode MS" panose="020B0604020202020204" pitchFamily="34" charset="-128"/>
              </a:rPr>
              <a:t>The only difference is that an additional covering, an over-garment, so to speak, from the sun of the world, has been given to the things which exist in the natural world, and from this they have become material, fixed, stated, and measurable. </a:t>
            </a:r>
            <a:endParaRPr lang="en-US" altLang="en-US" sz="2800">
              <a:solidFill>
                <a:srgbClr val="000099"/>
              </a:solidFill>
              <a:ea typeface="Arial Unicode MS" panose="020B0604020202020204" pitchFamily="34" charset="-128"/>
              <a:cs typeface="Arial Unicode MS" panose="020B0604020202020204" pitchFamily="34" charset="-128"/>
            </a:endParaRPr>
          </a:p>
          <a:p>
            <a:pPr>
              <a:spcAft>
                <a:spcPts val="1425"/>
              </a:spcAft>
              <a:buClrTx/>
              <a:buFontTx/>
              <a:buNone/>
            </a:pPr>
            <a:r>
              <a:rPr lang="la-Latn" altLang="en-US" sz="2800">
                <a:solidFill>
                  <a:srgbClr val="000099"/>
                </a:solidFill>
                <a:ea typeface="Arial Unicode MS" panose="020B0604020202020204" pitchFamily="34" charset="-128"/>
                <a:cs typeface="Arial Unicode MS" panose="020B0604020202020204" pitchFamily="34" charset="-128"/>
              </a:rPr>
              <a:t>I can positively affirm that the things which exist in the spiritual are even more real than those in the natural world; for that which in nature is added to the spiritual is dead, and does not produce reality, but diminishes it.</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A6AA9A83-0FA1-1A47-8CF5-79AB3CABF7EB}"/>
              </a:ext>
            </a:extLst>
          </p:cNvPr>
          <p:cNvSpPr txBox="1">
            <a:spLocks noChangeArrowheads="1"/>
          </p:cNvSpPr>
          <p:nvPr/>
        </p:nvSpPr>
        <p:spPr bwMode="auto">
          <a:xfrm>
            <a:off x="544513" y="350838"/>
            <a:ext cx="89154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2400">
                <a:solidFill>
                  <a:srgbClr val="000099"/>
                </a:solidFill>
                <a:ea typeface="Arial Unicode MS" panose="020B0604020202020204" pitchFamily="34" charset="-128"/>
                <a:cs typeface="Arial Unicode MS" panose="020B0604020202020204" pitchFamily="34" charset="-128"/>
              </a:rPr>
              <a:t>AE 1209 The mineral kingdom is simply a storehouse, in which are contained and from which are taken the things of which the forms of the other kingdoms, the animal and the vegetable, are composed.</a:t>
            </a:r>
          </a:p>
        </p:txBody>
      </p:sp>
      <p:pic>
        <p:nvPicPr>
          <p:cNvPr id="10243" name="Picture 3">
            <a:extLst>
              <a:ext uri="{FF2B5EF4-FFF2-40B4-BE49-F238E27FC236}">
                <a16:creationId xmlns:a16="http://schemas.microsoft.com/office/drawing/2014/main" id="{83220546-9690-194B-B06A-736E92B95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2103438"/>
            <a:ext cx="7413625" cy="5057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A073804C-1E6B-AF4B-8224-81464028CBB3}"/>
              </a:ext>
            </a:extLst>
          </p:cNvPr>
          <p:cNvSpPr>
            <a:spLocks noGrp="1" noChangeArrowheads="1"/>
          </p:cNvSpPr>
          <p:nvPr>
            <p:ph type="title"/>
          </p:nvPr>
        </p:nvSpPr>
        <p:spPr>
          <a:xfrm>
            <a:off x="457200" y="6126163"/>
            <a:ext cx="9066213" cy="982662"/>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a:t>Ruby       Diamond      Graphite</a:t>
            </a:r>
          </a:p>
        </p:txBody>
      </p:sp>
      <p:pic>
        <p:nvPicPr>
          <p:cNvPr id="11266" name="Picture 2">
            <a:extLst>
              <a:ext uri="{FF2B5EF4-FFF2-40B4-BE49-F238E27FC236}">
                <a16:creationId xmlns:a16="http://schemas.microsoft.com/office/drawing/2014/main" id="{761BC7E2-1F85-D64B-B65A-B2D97A89B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915988"/>
            <a:ext cx="1514475" cy="1808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3">
            <a:extLst>
              <a:ext uri="{FF2B5EF4-FFF2-40B4-BE49-F238E27FC236}">
                <a16:creationId xmlns:a16="http://schemas.microsoft.com/office/drawing/2014/main" id="{B92BA308-F25F-794B-B3FE-491F6CBB0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3188" y="895350"/>
            <a:ext cx="1847850" cy="1847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a:extLst>
              <a:ext uri="{FF2B5EF4-FFF2-40B4-BE49-F238E27FC236}">
                <a16:creationId xmlns:a16="http://schemas.microsoft.com/office/drawing/2014/main" id="{DF0A8000-B3BD-C24B-A5FE-3155A7209C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075" y="822325"/>
            <a:ext cx="1463675" cy="2011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5">
            <a:extLst>
              <a:ext uri="{FF2B5EF4-FFF2-40B4-BE49-F238E27FC236}">
                <a16:creationId xmlns:a16="http://schemas.microsoft.com/office/drawing/2014/main" id="{82CD86AD-5E93-FA4E-91B0-1712FFEE6A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325" y="3505200"/>
            <a:ext cx="2333625" cy="152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6">
            <a:extLst>
              <a:ext uri="{FF2B5EF4-FFF2-40B4-BE49-F238E27FC236}">
                <a16:creationId xmlns:a16="http://schemas.microsoft.com/office/drawing/2014/main" id="{224C5C10-9A73-EF46-8837-EDD839F2B8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316288"/>
            <a:ext cx="2011363" cy="1987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1" name="Picture 7">
            <a:extLst>
              <a:ext uri="{FF2B5EF4-FFF2-40B4-BE49-F238E27FC236}">
                <a16:creationId xmlns:a16="http://schemas.microsoft.com/office/drawing/2014/main" id="{95961AFB-F613-D444-93DA-531C501027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5438" y="3303588"/>
            <a:ext cx="2287587" cy="2000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2D05F7BA-6006-B74C-B23E-C5D8FDFB8153}"/>
              </a:ext>
            </a:extLst>
          </p:cNvPr>
          <p:cNvSpPr>
            <a:spLocks noGrp="1" noChangeArrowheads="1"/>
          </p:cNvSpPr>
          <p:nvPr>
            <p:ph type="title"/>
          </p:nvPr>
        </p:nvSpPr>
        <p:spPr>
          <a:xfrm>
            <a:off x="504825" y="301625"/>
            <a:ext cx="9069388" cy="704850"/>
          </a:xfrm>
          <a:ln/>
          <a:extLst>
            <a:ext uri="{91240B29-F687-4F45-9708-019B960494DF}">
              <a14:hiddenLine xmlns:a14="http://schemas.microsoft.com/office/drawing/2010/main" w="9525" cap="flat">
                <a:solidFill>
                  <a:srgbClr val="808080"/>
                </a:solidFill>
                <a:round/>
                <a:headEnd/>
                <a:tailEnd/>
              </a14:hiddenLine>
            </a:ext>
          </a:extLst>
        </p:spPr>
        <p:txBody>
          <a:bodyPr tIns="23038"/>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000"/>
              <a:t>Seeing Wisdom in Nature - Divine Providence 3</a:t>
            </a:r>
          </a:p>
        </p:txBody>
      </p:sp>
      <p:sp>
        <p:nvSpPr>
          <p:cNvPr id="12290" name="Rectangle 2">
            <a:extLst>
              <a:ext uri="{FF2B5EF4-FFF2-40B4-BE49-F238E27FC236}">
                <a16:creationId xmlns:a16="http://schemas.microsoft.com/office/drawing/2014/main" id="{35051340-AABB-FF4A-AD52-C26BA83C59DE}"/>
              </a:ext>
            </a:extLst>
          </p:cNvPr>
          <p:cNvSpPr>
            <a:spLocks noGrp="1" noChangeArrowheads="1"/>
          </p:cNvSpPr>
          <p:nvPr>
            <p:ph type="body" idx="1"/>
          </p:nvPr>
        </p:nvSpPr>
        <p:spPr>
          <a:xfrm>
            <a:off x="720725" y="1279525"/>
            <a:ext cx="4035425" cy="4921250"/>
          </a:xfrm>
          <a:ln/>
          <a:extLst>
            <a:ext uri="{91240B29-F687-4F45-9708-019B960494DF}">
              <a14:hiddenLine xmlns:a14="http://schemas.microsoft.com/office/drawing/2010/main" w="9525" cap="flat">
                <a:solidFill>
                  <a:srgbClr val="808080"/>
                </a:solidFill>
                <a:round/>
                <a:headEnd/>
                <a:tailEnd/>
              </a14:hiddenLine>
            </a:ext>
          </a:extLst>
        </p:spPr>
        <p:txBody>
          <a:bodyPr tIns="17638"/>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That the universe, with each thing and all things of it, was created from the Divine love by means of the Divine wisdom can be confirmed by all things submitted to sight in the world. Select any particular object and examine it with some wisdom, and you will be convinced. </a:t>
            </a:r>
          </a:p>
        </p:txBody>
      </p:sp>
      <p:pic>
        <p:nvPicPr>
          <p:cNvPr id="12291" name="Picture 3">
            <a:extLst>
              <a:ext uri="{FF2B5EF4-FFF2-40B4-BE49-F238E27FC236}">
                <a16:creationId xmlns:a16="http://schemas.microsoft.com/office/drawing/2014/main" id="{8AF4728F-80E8-5A47-953A-73100D5CF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43013"/>
            <a:ext cx="3429000" cy="2505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BF0DC727-1A38-DA47-B022-CD3D557E65B8}"/>
              </a:ext>
            </a:extLst>
          </p:cNvPr>
          <p:cNvSpPr>
            <a:spLocks noGrp="1" noChangeArrowheads="1"/>
          </p:cNvSpPr>
          <p:nvPr>
            <p:ph type="title"/>
          </p:nvPr>
        </p:nvSpPr>
        <p:spPr>
          <a:xfrm>
            <a:off x="504825" y="301625"/>
            <a:ext cx="9069388" cy="704850"/>
          </a:xfrm>
          <a:ln/>
          <a:extLst>
            <a:ext uri="{91240B29-F687-4F45-9708-019B960494DF}">
              <a14:hiddenLine xmlns:a14="http://schemas.microsoft.com/office/drawing/2010/main" w="9525" cap="flat">
                <a:solidFill>
                  <a:srgbClr val="808080"/>
                </a:solidFill>
                <a:round/>
                <a:headEnd/>
                <a:tailEnd/>
              </a14:hiddenLine>
            </a:ext>
          </a:extLst>
        </p:spPr>
        <p:txBody>
          <a:bodyPr tIns="23038"/>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000"/>
              <a:t>Seeing Wisdom in Nature - Divine Providence 3</a:t>
            </a:r>
          </a:p>
        </p:txBody>
      </p:sp>
      <p:sp>
        <p:nvSpPr>
          <p:cNvPr id="13314" name="Rectangle 2">
            <a:extLst>
              <a:ext uri="{FF2B5EF4-FFF2-40B4-BE49-F238E27FC236}">
                <a16:creationId xmlns:a16="http://schemas.microsoft.com/office/drawing/2014/main" id="{AFC58948-7A6D-4E4E-A164-E45CB0AFB7B3}"/>
              </a:ext>
            </a:extLst>
          </p:cNvPr>
          <p:cNvSpPr>
            <a:spLocks noGrp="1" noChangeArrowheads="1"/>
          </p:cNvSpPr>
          <p:nvPr>
            <p:ph type="body" idx="1"/>
          </p:nvPr>
        </p:nvSpPr>
        <p:spPr>
          <a:xfrm>
            <a:off x="720725" y="1279525"/>
            <a:ext cx="4035425" cy="4921250"/>
          </a:xfrm>
          <a:ln/>
          <a:extLst>
            <a:ext uri="{91240B29-F687-4F45-9708-019B960494DF}">
              <a14:hiddenLine xmlns:a14="http://schemas.microsoft.com/office/drawing/2010/main" w="9525" cap="flat">
                <a:solidFill>
                  <a:srgbClr val="808080"/>
                </a:solidFill>
                <a:round/>
                <a:headEnd/>
                <a:tailEnd/>
              </a14:hiddenLine>
            </a:ext>
          </a:extLst>
        </p:spPr>
        <p:txBody>
          <a:bodyPr tIns="17638"/>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That the universe, with each thing and all things of it, was created from the Divine love by means of the Divine wisdom can be confirmed by all things submitted to sight in the world. Select any particular object and examine it with some wisdom, and you will be convinced. Take a tree, or its seed, its fruit, its flower, or its leaf, gather up the wisdom that is in you, examine the object with a good microscope, and you will see wonderful things; while the interiors that you do not see are still more wonderful.</a:t>
            </a:r>
          </a:p>
        </p:txBody>
      </p:sp>
      <p:pic>
        <p:nvPicPr>
          <p:cNvPr id="13315" name="Picture 3">
            <a:extLst>
              <a:ext uri="{FF2B5EF4-FFF2-40B4-BE49-F238E27FC236}">
                <a16:creationId xmlns:a16="http://schemas.microsoft.com/office/drawing/2014/main" id="{46DF7422-0323-5844-8C5F-4DFAFBB77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43013"/>
            <a:ext cx="3429000" cy="2505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a:extLst>
              <a:ext uri="{FF2B5EF4-FFF2-40B4-BE49-F238E27FC236}">
                <a16:creationId xmlns:a16="http://schemas.microsoft.com/office/drawing/2014/main" id="{7D45E629-8EAE-F044-83A4-C8FD08E9A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389438"/>
            <a:ext cx="3657600" cy="2149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2144EDD7-B886-184F-B155-88CA644BCC84}"/>
              </a:ext>
            </a:extLst>
          </p:cNvPr>
          <p:cNvSpPr>
            <a:spLocks noGrp="1" noChangeArrowheads="1"/>
          </p:cNvSpPr>
          <p:nvPr>
            <p:ph type="title"/>
          </p:nvPr>
        </p:nvSpPr>
        <p:spPr>
          <a:xfrm>
            <a:off x="468313" y="301625"/>
            <a:ext cx="9105900" cy="795338"/>
          </a:xfrm>
          <a:ln/>
          <a:extLst>
            <a:ext uri="{91240B29-F687-4F45-9708-019B960494DF}">
              <a14:hiddenLine xmlns:a14="http://schemas.microsoft.com/office/drawing/2010/main" w="9525" cap="flat">
                <a:solidFill>
                  <a:srgbClr val="808080"/>
                </a:solidFill>
                <a:round/>
                <a:headEnd/>
                <a:tailEnd/>
              </a14:hiddenLine>
            </a:ext>
          </a:extLst>
        </p:spPr>
        <p:txBody>
          <a:bodyPr tIns="23038"/>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2800"/>
              <a:t>“Will you not now see Wisdom</a:t>
            </a:r>
            <a:r>
              <a:rPr lang="en-US" altLang="en-US" sz="2800"/>
              <a:t>”</a:t>
            </a:r>
            <a:r>
              <a:rPr lang="la-Latn" altLang="en-US" sz="2800"/>
              <a:t> - Divine Providence 3 </a:t>
            </a:r>
            <a:r>
              <a:rPr lang="la-Latn" altLang="en-US" sz="2000"/>
              <a:t>cont.</a:t>
            </a:r>
          </a:p>
        </p:txBody>
      </p:sp>
      <p:sp>
        <p:nvSpPr>
          <p:cNvPr id="14338" name="Rectangle 2">
            <a:extLst>
              <a:ext uri="{FF2B5EF4-FFF2-40B4-BE49-F238E27FC236}">
                <a16:creationId xmlns:a16="http://schemas.microsoft.com/office/drawing/2014/main" id="{5F488F41-4FEC-8A4B-B472-29F5DEB17F6A}"/>
              </a:ext>
            </a:extLst>
          </p:cNvPr>
          <p:cNvSpPr>
            <a:spLocks noGrp="1" noChangeArrowheads="1"/>
          </p:cNvSpPr>
          <p:nvPr>
            <p:ph type="body" idx="1"/>
          </p:nvPr>
        </p:nvSpPr>
        <p:spPr>
          <a:xfrm>
            <a:off x="639763" y="1246188"/>
            <a:ext cx="8855075" cy="1677987"/>
          </a:xfrm>
          <a:ln/>
          <a:extLst>
            <a:ext uri="{91240B29-F687-4F45-9708-019B960494DF}">
              <a14:hiddenLine xmlns:a14="http://schemas.microsoft.com/office/drawing/2010/main" w="9525" cap="flat">
                <a:solidFill>
                  <a:srgbClr val="808080"/>
                </a:solidFill>
                <a:round/>
                <a:headEnd/>
                <a:tailEnd/>
              </a14:hiddenLine>
            </a:ext>
          </a:extLst>
        </p:spPr>
        <p:txBody>
          <a:bodyPr tIns="15838"/>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1800" b="1">
                <a:solidFill>
                  <a:srgbClr val="400080"/>
                </a:solidFill>
              </a:rPr>
              <a:t>Observe the order in its development, how the tree grows from seed even to new seed, and consider whether there is not at every successive step a continual endeavor to propagate itself further; for the final thing to which it aims is seed, in which its reproductive power exists anew. And if you are willing to think spiritually, which you can do if you wish, will you not now see wisdom here?</a:t>
            </a:r>
          </a:p>
        </p:txBody>
      </p:sp>
      <p:pic>
        <p:nvPicPr>
          <p:cNvPr id="14339" name="Picture 3">
            <a:extLst>
              <a:ext uri="{FF2B5EF4-FFF2-40B4-BE49-F238E27FC236}">
                <a16:creationId xmlns:a16="http://schemas.microsoft.com/office/drawing/2014/main" id="{42C66E0E-6B0C-1E4D-BBA8-E5510EEC2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838" y="2951163"/>
            <a:ext cx="4113212" cy="3427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4">
            <a:extLst>
              <a:ext uri="{FF2B5EF4-FFF2-40B4-BE49-F238E27FC236}">
                <a16:creationId xmlns:a16="http://schemas.microsoft.com/office/drawing/2014/main" id="{24B49347-AB59-CE49-857D-76D1962CE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3054350"/>
            <a:ext cx="4389437" cy="3621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a:extLst>
              <a:ext uri="{FF2B5EF4-FFF2-40B4-BE49-F238E27FC236}">
                <a16:creationId xmlns:a16="http://schemas.microsoft.com/office/drawing/2014/main" id="{A5324C46-1669-DA4C-AB0B-825A146F5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713" y="1112838"/>
            <a:ext cx="8229600" cy="588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Rectangle 2">
            <a:extLst>
              <a:ext uri="{FF2B5EF4-FFF2-40B4-BE49-F238E27FC236}">
                <a16:creationId xmlns:a16="http://schemas.microsoft.com/office/drawing/2014/main" id="{E5F0F49B-379C-274D-A8D9-A0FB937DB52E}"/>
              </a:ext>
            </a:extLst>
          </p:cNvPr>
          <p:cNvSpPr>
            <a:spLocks noGrp="1" noChangeArrowheads="1"/>
          </p:cNvSpPr>
          <p:nvPr>
            <p:ph type="title"/>
          </p:nvPr>
        </p:nvSpPr>
        <p:spPr>
          <a:xfrm>
            <a:off x="2220913" y="301625"/>
            <a:ext cx="7696200" cy="795338"/>
          </a:xfrm>
          <a:ln/>
          <a:extLst>
            <a:ext uri="{91240B29-F687-4F45-9708-019B960494DF}">
              <a14:hiddenLine xmlns:a14="http://schemas.microsoft.com/office/drawing/2010/main" w="9525" cap="flat">
                <a:solidFill>
                  <a:srgbClr val="808080"/>
                </a:solidFill>
                <a:round/>
                <a:headEnd/>
                <a:tailEnd/>
              </a14:hiddenLine>
            </a:ext>
          </a:extLst>
        </p:spPr>
        <p:txBody>
          <a:bodyPr tIns="23038"/>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000"/>
              <a:t>“If you are willing?” Divine Providence 3 </a:t>
            </a:r>
            <a:r>
              <a:rPr lang="la-Latn" altLang="en-US" sz="2000"/>
              <a:t>cont.</a:t>
            </a:r>
          </a:p>
        </p:txBody>
      </p:sp>
      <p:sp>
        <p:nvSpPr>
          <p:cNvPr id="15363" name="Rectangle 3">
            <a:extLst>
              <a:ext uri="{FF2B5EF4-FFF2-40B4-BE49-F238E27FC236}">
                <a16:creationId xmlns:a16="http://schemas.microsoft.com/office/drawing/2014/main" id="{DB909433-67BA-EF42-A9A3-4A0B47A267DC}"/>
              </a:ext>
            </a:extLst>
          </p:cNvPr>
          <p:cNvSpPr>
            <a:spLocks noGrp="1" noChangeArrowheads="1"/>
          </p:cNvSpPr>
          <p:nvPr>
            <p:ph type="body" idx="1"/>
          </p:nvPr>
        </p:nvSpPr>
        <p:spPr>
          <a:xfrm>
            <a:off x="476250" y="1449388"/>
            <a:ext cx="5440363" cy="2768600"/>
          </a:xfrm>
          <a:ln/>
          <a:extLst>
            <a:ext uri="{91240B29-F687-4F45-9708-019B960494DF}">
              <a14:hiddenLine xmlns:a14="http://schemas.microsoft.com/office/drawing/2010/main" w="9525" cap="flat">
                <a:solidFill>
                  <a:srgbClr val="808080"/>
                </a:solidFill>
                <a:round/>
                <a:headEnd/>
                <a:tailEnd/>
              </a14:hiddenLine>
            </a:ext>
          </a:extLst>
        </p:spPr>
        <p:txBody>
          <a:bodyPr tIns="15838"/>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1800" b="1">
                <a:solidFill>
                  <a:srgbClr val="400080"/>
                </a:solidFill>
              </a:rPr>
              <a:t>Moreover, if you are willing to go far enough in spiritual thought, will you not see also that this power is not from the seed, nor from the sun of the world, which is pure fire, but is in the seed from God the Creator, whose wisdom is infinite; and in it not only at the moment it was created, but continually afterwards? For conservation is perpetual creation, as subsistence is perpetual existence or coming forth.</a:t>
            </a:r>
          </a:p>
        </p:txBody>
      </p:sp>
      <p:pic>
        <p:nvPicPr>
          <p:cNvPr id="15364" name="Picture 4">
            <a:extLst>
              <a:ext uri="{FF2B5EF4-FFF2-40B4-BE49-F238E27FC236}">
                <a16:creationId xmlns:a16="http://schemas.microsoft.com/office/drawing/2014/main" id="{8029394F-5E9F-B348-8E4A-799268E16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74638"/>
            <a:ext cx="1920875" cy="1196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F8C78CDD-64C6-194B-9A34-E236429F7567}"/>
              </a:ext>
            </a:extLst>
          </p:cNvPr>
          <p:cNvSpPr>
            <a:spLocks noGrp="1" noChangeArrowheads="1"/>
          </p:cNvSpPr>
          <p:nvPr>
            <p:ph type="title"/>
          </p:nvPr>
        </p:nvSpPr>
        <p:spPr>
          <a:xfrm>
            <a:off x="239713" y="301625"/>
            <a:ext cx="9677400" cy="704850"/>
          </a:xfrm>
          <a:ln/>
          <a:extLst>
            <a:ext uri="{91240B29-F687-4F45-9708-019B960494DF}">
              <a14:hiddenLine xmlns:a14="http://schemas.microsoft.com/office/drawing/2010/main" w="9525" cap="flat">
                <a:solidFill>
                  <a:srgbClr val="808080"/>
                </a:solidFill>
                <a:round/>
                <a:headEnd/>
                <a:tailEnd/>
              </a14:hiddenLine>
            </a:ext>
          </a:extLst>
        </p:spPr>
        <p:txBody>
          <a:bodyPr tIns="23038"/>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en-US" altLang="en-US" sz="3000"/>
              <a:t>“</a:t>
            </a:r>
            <a:r>
              <a:rPr lang="la-Latn" altLang="en-US" sz="3000"/>
              <a:t>Who can fail to see the Divine?</a:t>
            </a:r>
            <a:r>
              <a:rPr lang="en-US" altLang="en-US" sz="3000"/>
              <a:t>” </a:t>
            </a:r>
            <a:r>
              <a:rPr lang="la-Latn" altLang="en-US" sz="3000"/>
              <a:t>Divine Providence 3 </a:t>
            </a:r>
            <a:r>
              <a:rPr lang="la-Latn" altLang="en-US" sz="2000"/>
              <a:t>cont.</a:t>
            </a:r>
          </a:p>
        </p:txBody>
      </p:sp>
      <p:sp>
        <p:nvSpPr>
          <p:cNvPr id="16386" name="Rectangle 2">
            <a:extLst>
              <a:ext uri="{FF2B5EF4-FFF2-40B4-BE49-F238E27FC236}">
                <a16:creationId xmlns:a16="http://schemas.microsoft.com/office/drawing/2014/main" id="{9BCE1FC7-1E31-904C-8ADD-CD682482E108}"/>
              </a:ext>
            </a:extLst>
          </p:cNvPr>
          <p:cNvSpPr>
            <a:spLocks noGrp="1" noChangeArrowheads="1"/>
          </p:cNvSpPr>
          <p:nvPr>
            <p:ph type="body" idx="1"/>
          </p:nvPr>
        </p:nvSpPr>
        <p:spPr>
          <a:xfrm>
            <a:off x="720725" y="1096963"/>
            <a:ext cx="8856663" cy="1920875"/>
          </a:xfrm>
          <a:ln/>
          <a:extLst>
            <a:ext uri="{91240B29-F687-4F45-9708-019B960494DF}">
              <a14:hiddenLine xmlns:a14="http://schemas.microsoft.com/office/drawing/2010/main" w="9525" cap="flat">
                <a:solidFill>
                  <a:srgbClr val="808080"/>
                </a:solidFill>
                <a:round/>
                <a:headEnd/>
                <a:tailEnd/>
              </a14:hiddenLine>
            </a:ext>
          </a:extLst>
        </p:spPr>
        <p:txBody>
          <a:bodyPr tIns="15838"/>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1800" b="1">
                <a:solidFill>
                  <a:srgbClr val="400080"/>
                </a:solidFill>
              </a:rPr>
              <a:t>In fact, every such created thing is endowed with power; but power acts not from itself, but from Him who bestowed the power. Examine any other object on the earth, as a silkworm, a bee, or any other little creature; look at it first naturally, afterwards rationally, and at length spiritually, and if you are able to think deeply, you will be astonished at it all; and if you will let wisdom speak within you, you will say in amazement, “Who can fail to see the Divine in these things? All things are of the Divine wisdom.” </a:t>
            </a:r>
          </a:p>
        </p:txBody>
      </p:sp>
      <p:pic>
        <p:nvPicPr>
          <p:cNvPr id="16387" name="Picture 3">
            <a:extLst>
              <a:ext uri="{FF2B5EF4-FFF2-40B4-BE49-F238E27FC236}">
                <a16:creationId xmlns:a16="http://schemas.microsoft.com/office/drawing/2014/main" id="{9597CE67-6276-D442-8C0C-24F6B0CC0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3227388"/>
            <a:ext cx="2287587" cy="152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a:extLst>
              <a:ext uri="{FF2B5EF4-FFF2-40B4-BE49-F238E27FC236}">
                <a16:creationId xmlns:a16="http://schemas.microsoft.com/office/drawing/2014/main" id="{54744221-B581-EC4D-9E10-4035169F8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5181600"/>
            <a:ext cx="2266950" cy="167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5">
            <a:extLst>
              <a:ext uri="{FF2B5EF4-FFF2-40B4-BE49-F238E27FC236}">
                <a16:creationId xmlns:a16="http://schemas.microsoft.com/office/drawing/2014/main" id="{A3F44EC0-62F6-4C41-A1EB-45CF642082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7313" y="3094038"/>
            <a:ext cx="5486400"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D665048D-E089-0648-A1E5-D0C3E33E9A6E}"/>
              </a:ext>
            </a:extLst>
          </p:cNvPr>
          <p:cNvSpPr>
            <a:spLocks noGrp="1" noChangeArrowheads="1"/>
          </p:cNvSpPr>
          <p:nvPr>
            <p:ph type="title"/>
          </p:nvPr>
        </p:nvSpPr>
        <p:spPr>
          <a:xfrm>
            <a:off x="504825" y="301625"/>
            <a:ext cx="9069388" cy="704850"/>
          </a:xfrm>
          <a:ln/>
          <a:extLst>
            <a:ext uri="{91240B29-F687-4F45-9708-019B960494DF}">
              <a14:hiddenLine xmlns:a14="http://schemas.microsoft.com/office/drawing/2010/main" w="9525" cap="flat">
                <a:solidFill>
                  <a:srgbClr val="808080"/>
                </a:solidFill>
                <a:round/>
                <a:headEnd/>
                <a:tailEnd/>
              </a14:hiddenLine>
            </a:ext>
          </a:extLst>
        </p:spPr>
        <p:txBody>
          <a:bodyPr tIns="28077"/>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2800"/>
              <a:t>The Principle of Least Action </a:t>
            </a:r>
            <a:br>
              <a:rPr lang="en-US" altLang="en-US" sz="2800"/>
            </a:br>
            <a:r>
              <a:rPr lang="la-Latn" altLang="en-US" sz="2800"/>
              <a:t>by Louis Maupertuis</a:t>
            </a:r>
            <a:r>
              <a:rPr lang="en-US" altLang="en-US" sz="2800"/>
              <a:t>  - 1744</a:t>
            </a:r>
            <a:endParaRPr lang="la-Latn" altLang="en-US" sz="2800"/>
          </a:p>
        </p:txBody>
      </p:sp>
      <p:sp>
        <p:nvSpPr>
          <p:cNvPr id="17410" name="Rectangle 2">
            <a:extLst>
              <a:ext uri="{FF2B5EF4-FFF2-40B4-BE49-F238E27FC236}">
                <a16:creationId xmlns:a16="http://schemas.microsoft.com/office/drawing/2014/main" id="{59C13998-3480-1441-A2F5-14A459A7B601}"/>
              </a:ext>
            </a:extLst>
          </p:cNvPr>
          <p:cNvSpPr>
            <a:spLocks noGrp="1" noChangeArrowheads="1"/>
          </p:cNvSpPr>
          <p:nvPr>
            <p:ph type="body" idx="1"/>
          </p:nvPr>
        </p:nvSpPr>
        <p:spPr>
          <a:xfrm>
            <a:off x="561975" y="1096963"/>
            <a:ext cx="8855075" cy="3292475"/>
          </a:xfrm>
          <a:ln/>
          <a:extLst>
            <a:ext uri="{91240B29-F687-4F45-9708-019B960494DF}">
              <a14:hiddenLine xmlns:a14="http://schemas.microsoft.com/office/drawing/2010/main" w="9525" cap="flat">
                <a:solidFill>
                  <a:srgbClr val="808080"/>
                </a:solidFill>
                <a:round/>
                <a:headEnd/>
                <a:tailEnd/>
              </a14:hiddenLine>
            </a:ext>
          </a:extLst>
        </p:spPr>
        <p:txBody>
          <a:bodyPr tIns="19438"/>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t>Now I have to define what I mean by "action". When a material body is transported from one point to another, it involves an action that depends on the speed of the body and on the distance it travels. However, the action is neither the speed nor the distance taken separately; rather, it is proportional to the sum of the distances traveled multiplied each by the speed at which they traveled. Hence, the action increases linearly with the speed of the body and with the distance traveled.  This action is the true expense of Nature, which she manages to make as small as possible in the motion of light. </a:t>
            </a:r>
          </a:p>
        </p:txBody>
      </p:sp>
      <p:pic>
        <p:nvPicPr>
          <p:cNvPr id="17411" name="Picture 3">
            <a:extLst>
              <a:ext uri="{FF2B5EF4-FFF2-40B4-BE49-F238E27FC236}">
                <a16:creationId xmlns:a16="http://schemas.microsoft.com/office/drawing/2014/main" id="{7C663238-AD2E-9C4C-8FFD-A97745877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763" y="4206875"/>
            <a:ext cx="3475037" cy="2312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4">
            <a:extLst>
              <a:ext uri="{FF2B5EF4-FFF2-40B4-BE49-F238E27FC236}">
                <a16:creationId xmlns:a16="http://schemas.microsoft.com/office/drawing/2014/main" id="{A956DB6C-BEDE-D347-94E9-84C6F6C9A684}"/>
              </a:ext>
            </a:extLst>
          </p:cNvPr>
          <p:cNvSpPr txBox="1">
            <a:spLocks noChangeArrowheads="1"/>
          </p:cNvSpPr>
          <p:nvPr/>
        </p:nvSpPr>
        <p:spPr bwMode="auto">
          <a:xfrm>
            <a:off x="4754563" y="5394325"/>
            <a:ext cx="36512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la-Latn" altLang="en-US"/>
              <a:t>A</a:t>
            </a:r>
          </a:p>
        </p:txBody>
      </p:sp>
      <p:sp>
        <p:nvSpPr>
          <p:cNvPr id="17413" name="Text Box 5">
            <a:extLst>
              <a:ext uri="{FF2B5EF4-FFF2-40B4-BE49-F238E27FC236}">
                <a16:creationId xmlns:a16="http://schemas.microsoft.com/office/drawing/2014/main" id="{3777C698-E74A-5349-A83A-C02D2DDFD970}"/>
              </a:ext>
            </a:extLst>
          </p:cNvPr>
          <p:cNvSpPr txBox="1">
            <a:spLocks noChangeArrowheads="1"/>
          </p:cNvSpPr>
          <p:nvPr/>
        </p:nvSpPr>
        <p:spPr bwMode="auto">
          <a:xfrm>
            <a:off x="8869363" y="5237163"/>
            <a:ext cx="366712"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la-Latn" altLang="en-US"/>
              <a:t>B</a:t>
            </a:r>
          </a:p>
        </p:txBody>
      </p:sp>
      <p:sp>
        <p:nvSpPr>
          <p:cNvPr id="17414" name="Text Box 6">
            <a:extLst>
              <a:ext uri="{FF2B5EF4-FFF2-40B4-BE49-F238E27FC236}">
                <a16:creationId xmlns:a16="http://schemas.microsoft.com/office/drawing/2014/main" id="{BED36CE4-94BD-6D4C-8205-8845AF88C7E8}"/>
              </a:ext>
            </a:extLst>
          </p:cNvPr>
          <p:cNvSpPr txBox="1">
            <a:spLocks noChangeArrowheads="1"/>
          </p:cNvSpPr>
          <p:nvPr/>
        </p:nvSpPr>
        <p:spPr bwMode="auto">
          <a:xfrm>
            <a:off x="8869363" y="5237163"/>
            <a:ext cx="366712"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la-Latn" altLang="en-US"/>
              <a:t>B</a:t>
            </a:r>
          </a:p>
        </p:txBody>
      </p:sp>
      <p:sp>
        <p:nvSpPr>
          <p:cNvPr id="17415" name="Text Box 7">
            <a:extLst>
              <a:ext uri="{FF2B5EF4-FFF2-40B4-BE49-F238E27FC236}">
                <a16:creationId xmlns:a16="http://schemas.microsoft.com/office/drawing/2014/main" id="{3258CABE-2E93-B34C-801D-2AFFE81D4773}"/>
              </a:ext>
            </a:extLst>
          </p:cNvPr>
          <p:cNvSpPr txBox="1">
            <a:spLocks noChangeArrowheads="1"/>
          </p:cNvSpPr>
          <p:nvPr/>
        </p:nvSpPr>
        <p:spPr bwMode="auto">
          <a:xfrm>
            <a:off x="8869363" y="5237163"/>
            <a:ext cx="366712"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la-Latn" altLang="en-US"/>
              <a:t>B</a:t>
            </a:r>
          </a:p>
        </p:txBody>
      </p:sp>
      <p:pic>
        <p:nvPicPr>
          <p:cNvPr id="17416" name="Picture 8">
            <a:extLst>
              <a:ext uri="{FF2B5EF4-FFF2-40B4-BE49-F238E27FC236}">
                <a16:creationId xmlns:a16="http://schemas.microsoft.com/office/drawing/2014/main" id="{5EB25D11-9FDA-7541-B716-1A8074F3E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813" y="4443413"/>
            <a:ext cx="3659187" cy="2046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a:extLst>
              <a:ext uri="{FF2B5EF4-FFF2-40B4-BE49-F238E27FC236}">
                <a16:creationId xmlns:a16="http://schemas.microsoft.com/office/drawing/2014/main" id="{0588DC13-9B74-3D43-ABDC-9E5E07A91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913" y="1570038"/>
            <a:ext cx="6946900" cy="4624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6741" name="Text Box 5">
            <a:extLst>
              <a:ext uri="{FF2B5EF4-FFF2-40B4-BE49-F238E27FC236}">
                <a16:creationId xmlns:a16="http://schemas.microsoft.com/office/drawing/2014/main" id="{E1639145-39DD-C044-9F9F-A92CA4335DC6}"/>
              </a:ext>
            </a:extLst>
          </p:cNvPr>
          <p:cNvSpPr txBox="1">
            <a:spLocks noChangeArrowheads="1"/>
          </p:cNvSpPr>
          <p:nvPr/>
        </p:nvSpPr>
        <p:spPr bwMode="auto">
          <a:xfrm>
            <a:off x="696913" y="4160838"/>
            <a:ext cx="36512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la-Latn" altLang="en-US"/>
              <a:t>A</a:t>
            </a:r>
          </a:p>
        </p:txBody>
      </p:sp>
      <p:sp>
        <p:nvSpPr>
          <p:cNvPr id="116742" name="Text Box 6">
            <a:extLst>
              <a:ext uri="{FF2B5EF4-FFF2-40B4-BE49-F238E27FC236}">
                <a16:creationId xmlns:a16="http://schemas.microsoft.com/office/drawing/2014/main" id="{AF847D47-800A-464F-9150-3FE2D1E2B442}"/>
              </a:ext>
            </a:extLst>
          </p:cNvPr>
          <p:cNvSpPr txBox="1">
            <a:spLocks noChangeArrowheads="1"/>
          </p:cNvSpPr>
          <p:nvPr/>
        </p:nvSpPr>
        <p:spPr bwMode="auto">
          <a:xfrm>
            <a:off x="8869363" y="5237163"/>
            <a:ext cx="366712"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la-Latn" altLang="en-US"/>
          </a:p>
        </p:txBody>
      </p:sp>
      <p:sp>
        <p:nvSpPr>
          <p:cNvPr id="116743" name="Text Box 7">
            <a:extLst>
              <a:ext uri="{FF2B5EF4-FFF2-40B4-BE49-F238E27FC236}">
                <a16:creationId xmlns:a16="http://schemas.microsoft.com/office/drawing/2014/main" id="{E06F89C1-39C2-A344-9130-AC5D275B07B2}"/>
              </a:ext>
            </a:extLst>
          </p:cNvPr>
          <p:cNvSpPr txBox="1">
            <a:spLocks noChangeArrowheads="1"/>
          </p:cNvSpPr>
          <p:nvPr/>
        </p:nvSpPr>
        <p:spPr bwMode="auto">
          <a:xfrm>
            <a:off x="8869363" y="5237163"/>
            <a:ext cx="366712"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la-Latn" altLang="en-US"/>
          </a:p>
        </p:txBody>
      </p:sp>
      <p:sp>
        <p:nvSpPr>
          <p:cNvPr id="116744" name="Text Box 8">
            <a:extLst>
              <a:ext uri="{FF2B5EF4-FFF2-40B4-BE49-F238E27FC236}">
                <a16:creationId xmlns:a16="http://schemas.microsoft.com/office/drawing/2014/main" id="{94419FBA-98CB-2D4B-96BB-210296D1D91F}"/>
              </a:ext>
            </a:extLst>
          </p:cNvPr>
          <p:cNvSpPr txBox="1">
            <a:spLocks noChangeArrowheads="1"/>
          </p:cNvSpPr>
          <p:nvPr/>
        </p:nvSpPr>
        <p:spPr bwMode="auto">
          <a:xfrm>
            <a:off x="8697913" y="3932238"/>
            <a:ext cx="366712"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la-Latn" altLang="en-US"/>
              <a:t>B</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C8A1F8A6-9FB8-AE45-919C-C7DA8E1300AA}"/>
              </a:ext>
            </a:extLst>
          </p:cNvPr>
          <p:cNvSpPr>
            <a:spLocks noGrp="1" noChangeArrowheads="1"/>
          </p:cNvSpPr>
          <p:nvPr>
            <p:ph type="title"/>
          </p:nvPr>
        </p:nvSpPr>
        <p:spPr>
          <a:xfrm>
            <a:off x="504825" y="109538"/>
            <a:ext cx="9069388" cy="1262062"/>
          </a:xfrm>
          <a:ln/>
          <a:extLst>
            <a:ext uri="{91240B29-F687-4F45-9708-019B960494DF}">
              <a14:hiddenLine xmlns:a14="http://schemas.microsoft.com/office/drawing/2010/main" w="9525" cap="flat">
                <a:solidFill>
                  <a:srgbClr val="808080"/>
                </a:solidFill>
                <a:round/>
                <a:headEnd/>
                <a:tailEnd/>
              </a14:hiddenLine>
            </a:ext>
          </a:extLst>
        </p:spPr>
        <p:txBody>
          <a:bodyPr tIns="35997"/>
          <a:lstStyle/>
          <a:p>
            <a:pPr>
              <a:buClrTx/>
              <a:buFontTx/>
              <a:buNone/>
              <a:tabLst>
                <a:tab pos="0" algn="l"/>
                <a:tab pos="457200" algn="l"/>
                <a:tab pos="912813" algn="l"/>
                <a:tab pos="1371600" algn="l"/>
                <a:tab pos="1828800" algn="l"/>
                <a:tab pos="2286000" algn="l"/>
                <a:tab pos="2740025" algn="l"/>
                <a:tab pos="3200400" algn="l"/>
                <a:tab pos="3657600" algn="l"/>
                <a:tab pos="4114800" algn="l"/>
                <a:tab pos="4568825" algn="l"/>
                <a:tab pos="5029200" algn="l"/>
                <a:tab pos="5486400" algn="l"/>
                <a:tab pos="5942013" algn="l"/>
                <a:tab pos="6397625" algn="l"/>
                <a:tab pos="6858000" algn="l"/>
                <a:tab pos="7315200" algn="l"/>
                <a:tab pos="7769225" algn="l"/>
                <a:tab pos="8226425" algn="l"/>
                <a:tab pos="8686800" algn="l"/>
                <a:tab pos="9144000" algn="l"/>
              </a:tabLst>
            </a:pPr>
            <a:r>
              <a:rPr lang="la-Latn" altLang="en-US" sz="3900"/>
              <a:t>The only difference between </a:t>
            </a:r>
            <a:br>
              <a:rPr lang="la-Latn" altLang="en-US" sz="3900"/>
            </a:br>
            <a:r>
              <a:rPr lang="la-Latn" altLang="en-US" sz="3900"/>
              <a:t>a spiritual bird and a natural bird.</a:t>
            </a:r>
          </a:p>
        </p:txBody>
      </p:sp>
      <p:sp>
        <p:nvSpPr>
          <p:cNvPr id="4098" name="Rectangle 2">
            <a:extLst>
              <a:ext uri="{FF2B5EF4-FFF2-40B4-BE49-F238E27FC236}">
                <a16:creationId xmlns:a16="http://schemas.microsoft.com/office/drawing/2014/main" id="{211E5B32-1BE8-8D46-9142-1D827F7AC292}"/>
              </a:ext>
            </a:extLst>
          </p:cNvPr>
          <p:cNvSpPr>
            <a:spLocks noGrp="1" noChangeArrowheads="1"/>
          </p:cNvSpPr>
          <p:nvPr>
            <p:ph type="subTitle" idx="4294967295"/>
          </p:nvPr>
        </p:nvSpPr>
        <p:spPr bwMode="auto">
          <a:xfrm>
            <a:off x="639763" y="1390650"/>
            <a:ext cx="4206875" cy="5559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838" rIns="0" bIns="0" anchor="ctr"/>
          <a:lstStyle/>
          <a:p>
            <a:pPr marL="0" indent="0" algn="ctr">
              <a:spcAft>
                <a:spcPct val="0"/>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1800">
              <a:solidFill>
                <a:srgbClr val="400080"/>
              </a:solidFill>
            </a:endParaRPr>
          </a:p>
          <a:p>
            <a:pPr marL="0" indent="0" algn="ctr">
              <a:spcAft>
                <a:spcPct val="0"/>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1800">
              <a:solidFill>
                <a:srgbClr val="400080"/>
              </a:solidFill>
            </a:endParaRPr>
          </a:p>
          <a:p>
            <a:pPr marL="0" indent="0" algn="ctr">
              <a:spcAft>
                <a:spcPct val="0"/>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1800">
                <a:solidFill>
                  <a:srgbClr val="000099"/>
                </a:solidFill>
              </a:rPr>
              <a:t>DLW 344.</a:t>
            </a:r>
          </a:p>
          <a:p>
            <a:pPr marL="0" indent="0">
              <a:spcAft>
                <a:spcPct val="0"/>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1800">
                <a:solidFill>
                  <a:srgbClr val="000099"/>
                </a:solidFill>
              </a:rPr>
              <a:t>I heard two presidents of the English Royal Society, Sir Hans Sloane and Martin Folkes, conversing together in the spiritual world about the existence of seeds and eggs, and about productions from them in the earths. The former ascribed them to nature, and contended that nature was endowed from creation with a power and force to produce such effects by means of the sun's heat. The other maintained that this force is in nature unceasingly from God the Creator. </a:t>
            </a:r>
          </a:p>
          <a:p>
            <a:pPr marL="0" indent="0">
              <a:spcAft>
                <a:spcPct val="0"/>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1800">
              <a:solidFill>
                <a:srgbClr val="000099"/>
              </a:solidFill>
            </a:endParaRPr>
          </a:p>
          <a:p>
            <a:pPr marL="0" indent="0">
              <a:spcAft>
                <a:spcPct val="0"/>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1800">
                <a:solidFill>
                  <a:srgbClr val="000099"/>
                </a:solidFill>
              </a:rPr>
              <a:t>To settle the discussion, a beautiful bird appeared to Sir Hans Sloane, and he was asked to examine it to see whether it differed in the smallest particle from a similar bird on earth. He held it in his hand, examined it, and declared that there was no difference.  He knew indeed that it was nothing but an affection </a:t>
            </a:r>
            <a:r>
              <a:rPr lang="en-US" altLang="en-US" sz="1800" b="1">
                <a:solidFill>
                  <a:srgbClr val="000099"/>
                </a:solidFill>
              </a:rPr>
              <a:t> </a:t>
            </a:r>
          </a:p>
          <a:p>
            <a:pPr marL="0" indent="0" algn="just">
              <a:spcAft>
                <a:spcPct val="0"/>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1700" b="1">
              <a:solidFill>
                <a:srgbClr val="400080"/>
              </a:solidFill>
            </a:endParaRPr>
          </a:p>
          <a:p>
            <a:pPr marL="0" indent="0" algn="ctr">
              <a:spcAft>
                <a:spcPct val="0"/>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1700" b="1">
              <a:solidFill>
                <a:srgbClr val="400080"/>
              </a:solidFill>
            </a:endParaRPr>
          </a:p>
        </p:txBody>
      </p:sp>
      <p:sp>
        <p:nvSpPr>
          <p:cNvPr id="4099" name="Text Box 3">
            <a:extLst>
              <a:ext uri="{FF2B5EF4-FFF2-40B4-BE49-F238E27FC236}">
                <a16:creationId xmlns:a16="http://schemas.microsoft.com/office/drawing/2014/main" id="{987F43B8-7879-6B44-BA9F-5B41B498D164}"/>
              </a:ext>
            </a:extLst>
          </p:cNvPr>
          <p:cNvSpPr txBox="1">
            <a:spLocks noChangeArrowheads="1"/>
          </p:cNvSpPr>
          <p:nvPr/>
        </p:nvSpPr>
        <p:spPr bwMode="auto">
          <a:xfrm>
            <a:off x="5145088" y="1089025"/>
            <a:ext cx="4598987" cy="595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en-US" altLang="en-US">
              <a:solidFill>
                <a:srgbClr val="400080"/>
              </a:solidFill>
            </a:endParaRPr>
          </a:p>
          <a:p>
            <a:pPr>
              <a:buClrTx/>
              <a:buFontTx/>
              <a:buNone/>
            </a:pPr>
            <a:r>
              <a:rPr lang="en-US" altLang="en-US">
                <a:solidFill>
                  <a:srgbClr val="000099"/>
                </a:solidFill>
              </a:rPr>
              <a:t>of some angel represented outside of the angel as a bird, and that it would vanish or cease with its affection. And this came to pass. </a:t>
            </a:r>
          </a:p>
          <a:p>
            <a:pPr>
              <a:buClrTx/>
              <a:buFontTx/>
              <a:buNone/>
            </a:pPr>
            <a:endParaRPr lang="en-US" altLang="en-US">
              <a:solidFill>
                <a:srgbClr val="000099"/>
              </a:solidFill>
            </a:endParaRPr>
          </a:p>
          <a:p>
            <a:pPr>
              <a:buClrTx/>
              <a:buFontTx/>
              <a:buNone/>
            </a:pPr>
            <a:r>
              <a:rPr lang="en-US" altLang="en-US">
                <a:solidFill>
                  <a:srgbClr val="000099"/>
                </a:solidFill>
              </a:rPr>
              <a:t>By this experience Sir Hans Sloane was convinced that nature contributes nothing whatever to the production of plants and animals, that they are produced solely by what flows into the natural world out of the spiritual world. If that bird, he said, were to be infilled, in its minutest parts, with corresponding matters from the earth, and thus fixed, it would be a lasting bird, like the birds on the earth; and that it is the same with such things as are from hell. To this he added that had he known what he now knew of the spiritual world, he would have ascribed to nature no more than this, that it serves the spiritual, which is from God, in fixing the things which flow in unceasingly into nature.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Text Box 6">
            <a:extLst>
              <a:ext uri="{FF2B5EF4-FFF2-40B4-BE49-F238E27FC236}">
                <a16:creationId xmlns:a16="http://schemas.microsoft.com/office/drawing/2014/main" id="{202370B5-8F4A-4F4A-A246-E88CAAD9F6C5}"/>
              </a:ext>
            </a:extLst>
          </p:cNvPr>
          <p:cNvSpPr txBox="1">
            <a:spLocks noChangeArrowheads="1"/>
          </p:cNvSpPr>
          <p:nvPr/>
        </p:nvSpPr>
        <p:spPr bwMode="auto">
          <a:xfrm>
            <a:off x="8869363" y="5237163"/>
            <a:ext cx="366712"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la-Latn" altLang="en-US"/>
          </a:p>
        </p:txBody>
      </p:sp>
      <p:pic>
        <p:nvPicPr>
          <p:cNvPr id="118793" name="Picture 9">
            <a:extLst>
              <a:ext uri="{FF2B5EF4-FFF2-40B4-BE49-F238E27FC236}">
                <a16:creationId xmlns:a16="http://schemas.microsoft.com/office/drawing/2014/main" id="{A664981C-B3EA-054A-B346-530DBE0E6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884238"/>
            <a:ext cx="9625012" cy="5381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E168C609-6763-C944-BED6-5701368E3C36}"/>
              </a:ext>
            </a:extLst>
          </p:cNvPr>
          <p:cNvSpPr>
            <a:spLocks noGrp="1" noChangeArrowheads="1"/>
          </p:cNvSpPr>
          <p:nvPr>
            <p:ph type="title"/>
          </p:nvPr>
        </p:nvSpPr>
        <p:spPr>
          <a:xfrm>
            <a:off x="517525" y="252413"/>
            <a:ext cx="9070975" cy="1174750"/>
          </a:xfrm>
          <a:ln/>
          <a:extLst>
            <a:ext uri="{91240B29-F687-4F45-9708-019B960494DF}">
              <a14:hiddenLine xmlns:a14="http://schemas.microsoft.com/office/drawing/2010/main" w="9525" cap="flat">
                <a:solidFill>
                  <a:srgbClr val="808080"/>
                </a:solidFill>
                <a:round/>
                <a:headEnd/>
                <a:tailEnd/>
              </a14:hiddenLine>
            </a:ext>
          </a:extLst>
        </p:spPr>
        <p:txBody>
          <a:bodyPr tIns="35997"/>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4000"/>
              <a:t>The wisdom of God - Maupertuis</a:t>
            </a:r>
            <a:br>
              <a:rPr lang="la-Latn" altLang="en-US"/>
            </a:br>
            <a:endParaRPr lang="la-Latn" altLang="en-US"/>
          </a:p>
        </p:txBody>
      </p:sp>
      <p:sp>
        <p:nvSpPr>
          <p:cNvPr id="18434" name="Rectangle 2">
            <a:extLst>
              <a:ext uri="{FF2B5EF4-FFF2-40B4-BE49-F238E27FC236}">
                <a16:creationId xmlns:a16="http://schemas.microsoft.com/office/drawing/2014/main" id="{094E42ED-A60D-1142-BE9B-AA86BEE59692}"/>
              </a:ext>
            </a:extLst>
          </p:cNvPr>
          <p:cNvSpPr>
            <a:spLocks noGrp="1" noChangeArrowheads="1"/>
          </p:cNvSpPr>
          <p:nvPr>
            <p:ph type="body" idx="1"/>
          </p:nvPr>
        </p:nvSpPr>
        <p:spPr>
          <a:xfrm>
            <a:off x="5394325" y="1003300"/>
            <a:ext cx="4022725" cy="5672138"/>
          </a:xfrm>
          <a:ln/>
          <a:extLst>
            <a:ext uri="{91240B29-F687-4F45-9708-019B960494DF}">
              <a14:hiddenLine xmlns:a14="http://schemas.microsoft.com/office/drawing/2010/main" w="9525" cap="flat">
                <a:solidFill>
                  <a:srgbClr val="808080"/>
                </a:solidFill>
                <a:round/>
                <a:headEnd/>
                <a:tailEnd/>
              </a14:hiddenLine>
            </a:ext>
          </a:extLst>
        </p:spPr>
        <p:txBody>
          <a:bodyPr tIns="15838"/>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1800"/>
              <a:t>One cannot doubt that everything is governed by a supreme Being who has imposed forces on material objects, forces that show His power, just as he has fated those objects to execute actions that demonstrate His wisdom.  ...  To unify the certainty of our research with its breadth, it is necessary to use both types of study. Let us calculate the motion of bodies, but also consult the plans of the Intelligence that makes them move.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1800"/>
              <a:t>It seems that the ancient philosophers made the first attempts at this sort of science, in looking for metaphysical relationships between numbers and material bodies. When they said that God occupies himself with geometry, they surely meant that He unites in that science the works of His power with the perspectives of His wisdom.</a:t>
            </a:r>
          </a:p>
        </p:txBody>
      </p:sp>
      <p:pic>
        <p:nvPicPr>
          <p:cNvPr id="18435" name="Picture 3">
            <a:extLst>
              <a:ext uri="{FF2B5EF4-FFF2-40B4-BE49-F238E27FC236}">
                <a16:creationId xmlns:a16="http://schemas.microsoft.com/office/drawing/2014/main" id="{FDF5C788-A591-9744-B997-2CB7E1D03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46238"/>
            <a:ext cx="5029200" cy="3668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C2DD72F0-A4B8-2C4C-8725-B7087F0C1C90}"/>
              </a:ext>
            </a:extLst>
          </p:cNvPr>
          <p:cNvSpPr>
            <a:spLocks noGrp="1" noChangeArrowheads="1"/>
          </p:cNvSpPr>
          <p:nvPr>
            <p:ph type="title"/>
          </p:nvPr>
        </p:nvSpPr>
        <p:spPr>
          <a:xfrm>
            <a:off x="504825" y="-165100"/>
            <a:ext cx="9069388" cy="1262063"/>
          </a:xfrm>
          <a:ln/>
          <a:extLst>
            <a:ext uri="{91240B29-F687-4F45-9708-019B960494DF}">
              <a14:hiddenLine xmlns:a14="http://schemas.microsoft.com/office/drawing/2010/main" w="9525" cap="flat">
                <a:solidFill>
                  <a:srgbClr val="808080"/>
                </a:solidFill>
                <a:round/>
                <a:headEnd/>
                <a:tailEnd/>
              </a14:hiddenLine>
            </a:ext>
          </a:extLst>
        </p:spPr>
        <p:txBody>
          <a:bodyPr tIns="35997"/>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a:t>Opening our eyes – DLW 46</a:t>
            </a:r>
          </a:p>
        </p:txBody>
      </p:sp>
      <p:sp>
        <p:nvSpPr>
          <p:cNvPr id="19458" name="Rectangle 2">
            <a:extLst>
              <a:ext uri="{FF2B5EF4-FFF2-40B4-BE49-F238E27FC236}">
                <a16:creationId xmlns:a16="http://schemas.microsoft.com/office/drawing/2014/main" id="{915EEB8C-60AD-B74E-802E-E864ED4633BF}"/>
              </a:ext>
            </a:extLst>
          </p:cNvPr>
          <p:cNvSpPr>
            <a:spLocks noGrp="1" noChangeArrowheads="1"/>
          </p:cNvSpPr>
          <p:nvPr>
            <p:ph type="body" idx="1"/>
          </p:nvPr>
        </p:nvSpPr>
        <p:spPr>
          <a:xfrm>
            <a:off x="719138" y="973138"/>
            <a:ext cx="8855075" cy="2957512"/>
          </a:xfrm>
          <a:ln/>
          <a:extLst>
            <a:ext uri="{91240B29-F687-4F45-9708-019B960494DF}">
              <a14:hiddenLine xmlns:a14="http://schemas.microsoft.com/office/drawing/2010/main" w="9525" cap="flat">
                <a:solidFill>
                  <a:srgbClr val="808080"/>
                </a:solidFill>
                <a:round/>
                <a:headEnd/>
                <a:tailEnd/>
              </a14:hiddenLine>
            </a:ext>
          </a:extLst>
        </p:spPr>
        <p:txBody>
          <a:bodyPr tIns="24837"/>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800" b="1">
                <a:solidFill>
                  <a:srgbClr val="400080"/>
                </a:solidFill>
              </a:rPr>
              <a:t>Thought from the eye closes the understanding, but thought from the understanding opens the eye. (DLW 46).</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800" b="1">
                <a:solidFill>
                  <a:srgbClr val="400080"/>
                </a:solidFill>
              </a:rPr>
              <a:t> Faith is the eye of love (AC 3863:12).</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800" b="1">
                <a:solidFill>
                  <a:srgbClr val="400080"/>
                </a:solidFill>
              </a:rPr>
              <a:t>The necessity of the affirmative principle.  (AC 127-129, 2568, 2588, 6047, etc.).</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2800" b="1">
              <a:solidFill>
                <a:srgbClr val="400080"/>
              </a:solidFill>
            </a:endParaRPr>
          </a:p>
        </p:txBody>
      </p:sp>
      <p:pic>
        <p:nvPicPr>
          <p:cNvPr id="19459" name="Picture 3">
            <a:extLst>
              <a:ext uri="{FF2B5EF4-FFF2-40B4-BE49-F238E27FC236}">
                <a16:creationId xmlns:a16="http://schemas.microsoft.com/office/drawing/2014/main" id="{F2B87005-A730-BB43-BEE6-5DFED3C5E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763" y="4022725"/>
            <a:ext cx="4572000" cy="306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71275625-36BE-B049-A579-1D0AE11418A8}"/>
              </a:ext>
            </a:extLst>
          </p:cNvPr>
          <p:cNvSpPr>
            <a:spLocks noGrp="1" noChangeArrowheads="1"/>
          </p:cNvSpPr>
          <p:nvPr>
            <p:ph type="title"/>
          </p:nvPr>
        </p:nvSpPr>
        <p:spPr>
          <a:xfrm>
            <a:off x="530225" y="201613"/>
            <a:ext cx="9070975" cy="804862"/>
          </a:xfrm>
          <a:ln/>
          <a:extLst>
            <a:ext uri="{91240B29-F687-4F45-9708-019B960494DF}">
              <a14:hiddenLine xmlns:a14="http://schemas.microsoft.com/office/drawing/2010/main" w="9525" cap="flat">
                <a:solidFill>
                  <a:srgbClr val="808080"/>
                </a:solidFill>
                <a:round/>
                <a:headEnd/>
                <a:tailEnd/>
              </a14:hiddenLine>
            </a:ext>
          </a:extLst>
        </p:spPr>
        <p:txBody>
          <a:bodyPr tIns="35997"/>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a:t>How the eye sees    AE 1146:4</a:t>
            </a:r>
          </a:p>
        </p:txBody>
      </p:sp>
      <p:sp>
        <p:nvSpPr>
          <p:cNvPr id="20482" name="Rectangle 2">
            <a:extLst>
              <a:ext uri="{FF2B5EF4-FFF2-40B4-BE49-F238E27FC236}">
                <a16:creationId xmlns:a16="http://schemas.microsoft.com/office/drawing/2014/main" id="{0CA149CD-8F56-5941-A8E0-DD5585643258}"/>
              </a:ext>
            </a:extLst>
          </p:cNvPr>
          <p:cNvSpPr>
            <a:spLocks noGrp="1" noChangeArrowheads="1"/>
          </p:cNvSpPr>
          <p:nvPr>
            <p:ph type="body" idx="1"/>
          </p:nvPr>
        </p:nvSpPr>
        <p:spPr>
          <a:xfrm>
            <a:off x="720725" y="1187450"/>
            <a:ext cx="8697913" cy="2554288"/>
          </a:xfrm>
          <a:ln/>
          <a:extLst>
            <a:ext uri="{91240B29-F687-4F45-9708-019B960494DF}">
              <a14:hiddenLine xmlns:a14="http://schemas.microsoft.com/office/drawing/2010/main" w="9525" cap="flat">
                <a:solidFill>
                  <a:srgbClr val="808080"/>
                </a:solidFill>
                <a:round/>
                <a:headEnd/>
                <a:tailEnd/>
              </a14:hiddenLine>
            </a:ext>
          </a:extLst>
        </p:spPr>
        <p:txBody>
          <a:bodyPr tIns="15838"/>
          <a:lstStyle/>
          <a:p>
            <a:pPr marL="0" indent="0" algn="jus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1800" b="1">
                <a:solidFill>
                  <a:srgbClr val="400080"/>
                </a:solidFill>
              </a:rPr>
              <a:t>The sensory of sight, which is the eye, sees objects out of itself as if it were close by them, when, in fact, the rays of light convey with wings of ether their forms and colors into the eye, and these forms when perceived in the eye are observed by an internal sight that is called the understanding, and are distinguished and recognized according to their quality. ... The five bodily sensories by virtue of an influx from within are sensible of what flows in from outside; the influx from within is from the spiritual world, and the influx from outside is from the natural world.</a:t>
            </a:r>
          </a:p>
          <a:p>
            <a:pPr marL="0" indent="0" algn="jus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1800" b="1">
              <a:solidFill>
                <a:srgbClr val="400080"/>
              </a:solidFill>
            </a:endParaRPr>
          </a:p>
        </p:txBody>
      </p:sp>
      <p:pic>
        <p:nvPicPr>
          <p:cNvPr id="20483" name="Picture 3">
            <a:extLst>
              <a:ext uri="{FF2B5EF4-FFF2-40B4-BE49-F238E27FC236}">
                <a16:creationId xmlns:a16="http://schemas.microsoft.com/office/drawing/2014/main" id="{DA8CBAEF-4E31-8B4C-A7BA-2424A60A6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075" y="3455988"/>
            <a:ext cx="5486400" cy="3402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10744B0A-D658-564D-85AC-A41A307EF1AD}"/>
              </a:ext>
            </a:extLst>
          </p:cNvPr>
          <p:cNvSpPr>
            <a:spLocks noGrp="1" noChangeArrowheads="1"/>
          </p:cNvSpPr>
          <p:nvPr>
            <p:ph type="title"/>
          </p:nvPr>
        </p:nvSpPr>
        <p:spPr>
          <a:xfrm>
            <a:off x="504825" y="301625"/>
            <a:ext cx="9064625" cy="1257300"/>
          </a:xfrm>
          <a:ln/>
          <a:extLst>
            <a:ext uri="{91240B29-F687-4F45-9708-019B960494DF}">
              <a14:hiddenLine xmlns:a14="http://schemas.microsoft.com/office/drawing/2010/main" w="9525" cap="flat">
                <a:solidFill>
                  <a:srgbClr val="808080"/>
                </a:solidFill>
                <a:round/>
                <a:headEnd/>
                <a:tailEnd/>
              </a14:hiddenLine>
            </a:ext>
          </a:extLst>
        </p:spPr>
        <p:txBody>
          <a:bodyPr tIns="28077"/>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500"/>
              <a:t>The four laws inscribed on the nature of all things.   AE 1146</a:t>
            </a:r>
          </a:p>
        </p:txBody>
      </p:sp>
      <p:sp>
        <p:nvSpPr>
          <p:cNvPr id="21506" name="Rectangle 2">
            <a:extLst>
              <a:ext uri="{FF2B5EF4-FFF2-40B4-BE49-F238E27FC236}">
                <a16:creationId xmlns:a16="http://schemas.microsoft.com/office/drawing/2014/main" id="{7429FD84-ACA2-7D4E-A97A-20531D4CA547}"/>
              </a:ext>
            </a:extLst>
          </p:cNvPr>
          <p:cNvSpPr>
            <a:spLocks noGrp="1" noChangeArrowheads="1"/>
          </p:cNvSpPr>
          <p:nvPr>
            <p:ph type="body" idx="1"/>
          </p:nvPr>
        </p:nvSpPr>
        <p:spPr>
          <a:xfrm>
            <a:off x="720725" y="1463675"/>
            <a:ext cx="8850313" cy="5486400"/>
          </a:xfrm>
          <a:ln/>
          <a:extLst>
            <a:ext uri="{91240B29-F687-4F45-9708-019B960494DF}">
              <a14:hiddenLine xmlns:a14="http://schemas.microsoft.com/office/drawing/2010/main" w="9525" cap="flat">
                <a:solidFill>
                  <a:srgbClr val="808080"/>
                </a:solidFill>
                <a:round/>
                <a:headEnd/>
                <a:tailEnd/>
              </a14:hiddenLine>
            </a:ext>
          </a:extLst>
        </p:spPr>
        <p:txBody>
          <a:bodyPr tIns="17638"/>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With all this the laws inscribed on the nature of all things are in harmony, which laws are: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2000" b="1">
              <a:solidFill>
                <a:srgbClr val="40008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D873312A-7A51-8E4B-8608-3CCC12D98065}"/>
              </a:ext>
            </a:extLst>
          </p:cNvPr>
          <p:cNvSpPr>
            <a:spLocks noGrp="1" noChangeArrowheads="1"/>
          </p:cNvSpPr>
          <p:nvPr>
            <p:ph type="title"/>
          </p:nvPr>
        </p:nvSpPr>
        <p:spPr>
          <a:xfrm>
            <a:off x="504825" y="301625"/>
            <a:ext cx="9064625" cy="1257300"/>
          </a:xfrm>
          <a:ln/>
          <a:extLst>
            <a:ext uri="{91240B29-F687-4F45-9708-019B960494DF}">
              <a14:hiddenLine xmlns:a14="http://schemas.microsoft.com/office/drawing/2010/main" w="9525" cap="flat">
                <a:solidFill>
                  <a:srgbClr val="808080"/>
                </a:solidFill>
                <a:round/>
                <a:headEnd/>
                <a:tailEnd/>
              </a14:hiddenLine>
            </a:ext>
          </a:extLst>
        </p:spPr>
        <p:txBody>
          <a:bodyPr tIns="28077"/>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500"/>
              <a:t>The four laws inscribed on the nature of all things.   AE 1146</a:t>
            </a:r>
          </a:p>
        </p:txBody>
      </p:sp>
      <p:sp>
        <p:nvSpPr>
          <p:cNvPr id="22530" name="Rectangle 2">
            <a:extLst>
              <a:ext uri="{FF2B5EF4-FFF2-40B4-BE49-F238E27FC236}">
                <a16:creationId xmlns:a16="http://schemas.microsoft.com/office/drawing/2014/main" id="{496D8CC8-2E1D-D84F-9C61-3863C3790281}"/>
              </a:ext>
            </a:extLst>
          </p:cNvPr>
          <p:cNvSpPr>
            <a:spLocks noGrp="1" noChangeArrowheads="1"/>
          </p:cNvSpPr>
          <p:nvPr>
            <p:ph type="body" idx="1"/>
          </p:nvPr>
        </p:nvSpPr>
        <p:spPr>
          <a:xfrm>
            <a:off x="720725" y="1463675"/>
            <a:ext cx="8850313" cy="5486400"/>
          </a:xfrm>
          <a:ln/>
          <a:extLst>
            <a:ext uri="{91240B29-F687-4F45-9708-019B960494DF}">
              <a14:hiddenLine xmlns:a14="http://schemas.microsoft.com/office/drawing/2010/main" w="9525" cap="flat">
                <a:solidFill>
                  <a:srgbClr val="808080"/>
                </a:solidFill>
                <a:round/>
                <a:headEnd/>
                <a:tailEnd/>
              </a14:hiddenLine>
            </a:ext>
          </a:extLst>
        </p:spPr>
        <p:txBody>
          <a:bodyPr tIns="17638"/>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With all this the laws inscribed on the nature of all things are in harmony, which laws are: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(1) That nothing exists or subsists from itself, or is acted upon or moved by itself, but only by something else. From this it follows that everything exists and subsists and is acted upon and moved by the First that is not from another, but is in itself the living force, which is life.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218BC030-B1A9-C249-A31F-2B3A4871FEB0}"/>
              </a:ext>
            </a:extLst>
          </p:cNvPr>
          <p:cNvSpPr>
            <a:spLocks noGrp="1" noChangeArrowheads="1"/>
          </p:cNvSpPr>
          <p:nvPr>
            <p:ph type="title"/>
          </p:nvPr>
        </p:nvSpPr>
        <p:spPr>
          <a:xfrm>
            <a:off x="504825" y="301625"/>
            <a:ext cx="9064625" cy="1257300"/>
          </a:xfrm>
          <a:ln/>
          <a:extLst>
            <a:ext uri="{91240B29-F687-4F45-9708-019B960494DF}">
              <a14:hiddenLine xmlns:a14="http://schemas.microsoft.com/office/drawing/2010/main" w="9525" cap="flat">
                <a:solidFill>
                  <a:srgbClr val="808080"/>
                </a:solidFill>
                <a:round/>
                <a:headEnd/>
                <a:tailEnd/>
              </a14:hiddenLine>
            </a:ext>
          </a:extLst>
        </p:spPr>
        <p:txBody>
          <a:bodyPr tIns="28077"/>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500"/>
              <a:t>The four laws inscribed on the nature of all things.   AE 1146</a:t>
            </a:r>
          </a:p>
        </p:txBody>
      </p:sp>
      <p:sp>
        <p:nvSpPr>
          <p:cNvPr id="23554" name="Rectangle 2">
            <a:extLst>
              <a:ext uri="{FF2B5EF4-FFF2-40B4-BE49-F238E27FC236}">
                <a16:creationId xmlns:a16="http://schemas.microsoft.com/office/drawing/2014/main" id="{78988AC1-D509-BA49-86CE-917380700D89}"/>
              </a:ext>
            </a:extLst>
          </p:cNvPr>
          <p:cNvSpPr>
            <a:spLocks noGrp="1" noChangeArrowheads="1"/>
          </p:cNvSpPr>
          <p:nvPr>
            <p:ph type="body" idx="1"/>
          </p:nvPr>
        </p:nvSpPr>
        <p:spPr>
          <a:xfrm>
            <a:off x="720725" y="1463675"/>
            <a:ext cx="8850313" cy="5486400"/>
          </a:xfrm>
          <a:ln/>
          <a:extLst>
            <a:ext uri="{91240B29-F687-4F45-9708-019B960494DF}">
              <a14:hiddenLine xmlns:a14="http://schemas.microsoft.com/office/drawing/2010/main" w="9525" cap="flat">
                <a:solidFill>
                  <a:srgbClr val="808080"/>
                </a:solidFill>
                <a:round/>
                <a:headEnd/>
                <a:tailEnd/>
              </a14:hiddenLine>
            </a:ext>
          </a:extLst>
        </p:spPr>
        <p:txBody>
          <a:bodyPr tIns="17638"/>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With all this the laws inscribed on the nature of all things are in harmony, which laws are: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(1) That nothing exists or subsists from itself, or is acted upon or moved by itself, but only by something else. From this it follows that everything exists and subsists and is acted upon and moved by the First that is not from another, but is in itself the living force, which is life.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(2) That nothing can be acted upon or moved unless it is intermediate between two forces, one of which acts and the other reacts, that is, unless one acts on the one side and the other on the other, and unless one acts from within and the other from without.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C623DC2F-B34A-0E44-A72C-1A0A15CCD0C0}"/>
              </a:ext>
            </a:extLst>
          </p:cNvPr>
          <p:cNvSpPr>
            <a:spLocks noGrp="1" noChangeArrowheads="1"/>
          </p:cNvSpPr>
          <p:nvPr>
            <p:ph type="title"/>
          </p:nvPr>
        </p:nvSpPr>
        <p:spPr>
          <a:xfrm>
            <a:off x="504825" y="301625"/>
            <a:ext cx="9064625" cy="1257300"/>
          </a:xfrm>
          <a:ln/>
          <a:extLst>
            <a:ext uri="{91240B29-F687-4F45-9708-019B960494DF}">
              <a14:hiddenLine xmlns:a14="http://schemas.microsoft.com/office/drawing/2010/main" w="9525" cap="flat">
                <a:solidFill>
                  <a:srgbClr val="808080"/>
                </a:solidFill>
                <a:round/>
                <a:headEnd/>
                <a:tailEnd/>
              </a14:hiddenLine>
            </a:ext>
          </a:extLst>
        </p:spPr>
        <p:txBody>
          <a:bodyPr tIns="28077"/>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500"/>
              <a:t>The four laws inscribed on the nature of all things.   AE 1146</a:t>
            </a:r>
          </a:p>
        </p:txBody>
      </p:sp>
      <p:sp>
        <p:nvSpPr>
          <p:cNvPr id="24578" name="Rectangle 2">
            <a:extLst>
              <a:ext uri="{FF2B5EF4-FFF2-40B4-BE49-F238E27FC236}">
                <a16:creationId xmlns:a16="http://schemas.microsoft.com/office/drawing/2014/main" id="{DA4F730B-EFE8-8049-BEFB-0120F4FB4F66}"/>
              </a:ext>
            </a:extLst>
          </p:cNvPr>
          <p:cNvSpPr>
            <a:spLocks noGrp="1" noChangeArrowheads="1"/>
          </p:cNvSpPr>
          <p:nvPr>
            <p:ph type="body" idx="1"/>
          </p:nvPr>
        </p:nvSpPr>
        <p:spPr>
          <a:xfrm>
            <a:off x="720725" y="1463675"/>
            <a:ext cx="8850313" cy="5486400"/>
          </a:xfrm>
          <a:ln/>
          <a:extLst>
            <a:ext uri="{91240B29-F687-4F45-9708-019B960494DF}">
              <a14:hiddenLine xmlns:a14="http://schemas.microsoft.com/office/drawing/2010/main" w="9525" cap="flat">
                <a:solidFill>
                  <a:srgbClr val="808080"/>
                </a:solidFill>
                <a:round/>
                <a:headEnd/>
                <a:tailEnd/>
              </a14:hiddenLine>
            </a:ext>
          </a:extLst>
        </p:spPr>
        <p:txBody>
          <a:bodyPr tIns="17638"/>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With all this the laws inscribed on the nature of all things are in harmony, which laws are: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(1) That nothing exists or subsists from itself, or is acted upon or moved by itself, but only by something else. From this it follows that everything exists and subsists and is acted upon and moved by the First that is not from another, but is in itself the living force, which is life.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(2) That nothing can be acted upon or moved unless it is intermediate between two forces, one of which acts and the other reacts, that is, unless one acts on the one side and the other on the other, and unless one acts from within and the other from without.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(3) And since these two forces when at rest produce an equilibrium, it follows that nothing can be put in action or moved unless it is in equilibrium, and when put in action it is out of the equilibrium; also that everything put in action or moved seeks to return to an equilibrium.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2000" b="1">
              <a:solidFill>
                <a:srgbClr val="40008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ABF243BC-40A0-8643-9624-F2E4FA6C8027}"/>
              </a:ext>
            </a:extLst>
          </p:cNvPr>
          <p:cNvSpPr>
            <a:spLocks noGrp="1" noChangeArrowheads="1"/>
          </p:cNvSpPr>
          <p:nvPr>
            <p:ph type="title"/>
          </p:nvPr>
        </p:nvSpPr>
        <p:spPr>
          <a:xfrm>
            <a:off x="504825" y="301625"/>
            <a:ext cx="9064625" cy="1257300"/>
          </a:xfrm>
          <a:ln/>
          <a:extLst>
            <a:ext uri="{91240B29-F687-4F45-9708-019B960494DF}">
              <a14:hiddenLine xmlns:a14="http://schemas.microsoft.com/office/drawing/2010/main" w="9525" cap="flat">
                <a:solidFill>
                  <a:srgbClr val="808080"/>
                </a:solidFill>
                <a:round/>
                <a:headEnd/>
                <a:tailEnd/>
              </a14:hiddenLine>
            </a:ext>
          </a:extLst>
        </p:spPr>
        <p:txBody>
          <a:bodyPr tIns="28077"/>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500"/>
              <a:t>The four laws inscribed on the nature of all things.   AE 1146</a:t>
            </a:r>
          </a:p>
        </p:txBody>
      </p:sp>
      <p:sp>
        <p:nvSpPr>
          <p:cNvPr id="25602" name="Rectangle 2">
            <a:extLst>
              <a:ext uri="{FF2B5EF4-FFF2-40B4-BE49-F238E27FC236}">
                <a16:creationId xmlns:a16="http://schemas.microsoft.com/office/drawing/2014/main" id="{85DB5939-A02E-714B-8418-5FD618A69473}"/>
              </a:ext>
            </a:extLst>
          </p:cNvPr>
          <p:cNvSpPr>
            <a:spLocks noGrp="1" noChangeArrowheads="1"/>
          </p:cNvSpPr>
          <p:nvPr>
            <p:ph type="body" idx="1"/>
          </p:nvPr>
        </p:nvSpPr>
        <p:spPr>
          <a:xfrm>
            <a:off x="720725" y="1463675"/>
            <a:ext cx="8850313" cy="5486400"/>
          </a:xfrm>
          <a:ln/>
          <a:extLst>
            <a:ext uri="{91240B29-F687-4F45-9708-019B960494DF}">
              <a14:hiddenLine xmlns:a14="http://schemas.microsoft.com/office/drawing/2010/main" w="9525" cap="flat">
                <a:solidFill>
                  <a:srgbClr val="808080"/>
                </a:solidFill>
                <a:round/>
                <a:headEnd/>
                <a:tailEnd/>
              </a14:hiddenLine>
            </a:ext>
          </a:extLst>
        </p:spPr>
        <p:txBody>
          <a:bodyPr tIns="17638"/>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With all this the laws inscribed on the nature of all things are in harmony, which laws are: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(1) That nothing exists or subsists from itself, or is acted upon or moved by itself, but only by something else. From this it follows that everything exists and subsists and is acted upon and moved by the First that is not from another, but is in itself the living force, which is life.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(2) That nothing can be acted upon or moved unless it is intermediate between two forces, one of which acts and the other reacts, that is, unless one acts on the one side and the other on the other, and unless one acts from within and the other from without.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(3) And since these two forces when at rest produce an equilibrium, it follows that nothing can be put in action or moved unless it is in equilibrium, and when put in action it is out of the equilibrium; also that everything put in action or moved seeks to return to an equilibrium.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400080"/>
                </a:solidFill>
              </a:rPr>
              <a:t>(4) That all activities are changes of state and variations of form, and that the latter are from the former.</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a:extLst>
              <a:ext uri="{FF2B5EF4-FFF2-40B4-BE49-F238E27FC236}">
                <a16:creationId xmlns:a16="http://schemas.microsoft.com/office/drawing/2014/main" id="{24D59F1A-49BE-794F-8868-E67EDAB0E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1570038"/>
            <a:ext cx="8231187" cy="5138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6" name="Rectangle 2">
            <a:extLst>
              <a:ext uri="{FF2B5EF4-FFF2-40B4-BE49-F238E27FC236}">
                <a16:creationId xmlns:a16="http://schemas.microsoft.com/office/drawing/2014/main" id="{779BF864-AB6F-3849-BE73-CC563CC74841}"/>
              </a:ext>
            </a:extLst>
          </p:cNvPr>
          <p:cNvSpPr>
            <a:spLocks noGrp="1" noChangeArrowheads="1"/>
          </p:cNvSpPr>
          <p:nvPr>
            <p:ph type="title"/>
          </p:nvPr>
        </p:nvSpPr>
        <p:spPr>
          <a:xfrm>
            <a:off x="504825" y="301625"/>
            <a:ext cx="9064625" cy="1257300"/>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200"/>
              <a:t>There are three forces in all of creation:</a:t>
            </a:r>
            <a:br>
              <a:rPr lang="la-Latn" altLang="en-US" sz="3200"/>
            </a:br>
            <a:r>
              <a:rPr lang="la-Latn" altLang="en-US" sz="3200">
                <a:solidFill>
                  <a:srgbClr val="FF0000"/>
                </a:solidFill>
              </a:rPr>
              <a:t>The active</a:t>
            </a:r>
            <a:r>
              <a:rPr lang="la-Latn" altLang="en-US" sz="3200"/>
              <a:t>, </a:t>
            </a:r>
            <a:r>
              <a:rPr lang="la-Latn" altLang="en-US" sz="3200">
                <a:solidFill>
                  <a:schemeClr val="accent2"/>
                </a:solidFill>
              </a:rPr>
              <a:t>the creative</a:t>
            </a:r>
            <a:r>
              <a:rPr lang="la-Latn" altLang="en-US" sz="3200"/>
              <a:t> and</a:t>
            </a:r>
            <a:r>
              <a:rPr lang="la-Latn" altLang="en-US" sz="3200">
                <a:solidFill>
                  <a:srgbClr val="007826"/>
                </a:solidFill>
              </a:rPr>
              <a:t> the formative</a:t>
            </a:r>
            <a:r>
              <a:rPr lang="la-Latn" altLang="en-US" sz="3200"/>
              <a:t>.</a:t>
            </a:r>
          </a:p>
        </p:txBody>
      </p:sp>
      <p:sp>
        <p:nvSpPr>
          <p:cNvPr id="26627" name="Rectangle 3">
            <a:extLst>
              <a:ext uri="{FF2B5EF4-FFF2-40B4-BE49-F238E27FC236}">
                <a16:creationId xmlns:a16="http://schemas.microsoft.com/office/drawing/2014/main" id="{753CFB40-C346-164C-B2F6-A0278A9E6DBF}"/>
              </a:ext>
            </a:extLst>
          </p:cNvPr>
          <p:cNvSpPr>
            <a:spLocks noGrp="1" noChangeArrowheads="1"/>
          </p:cNvSpPr>
          <p:nvPr>
            <p:ph type="body" idx="1"/>
          </p:nvPr>
        </p:nvSpPr>
        <p:spPr>
          <a:xfrm>
            <a:off x="995363" y="1558925"/>
            <a:ext cx="8058150" cy="5116513"/>
          </a:xfrm>
          <a:ln/>
          <a:extLst>
            <a:ext uri="{91240B29-F687-4F45-9708-019B960494DF}">
              <a14:hiddenLine xmlns:a14="http://schemas.microsoft.com/office/drawing/2010/main" w="9525" cap="flat">
                <a:solidFill>
                  <a:srgbClr val="808080"/>
                </a:solidFill>
                <a:round/>
                <a:headEnd/>
                <a:tailEnd/>
              </a14:hiddenLine>
            </a:ext>
          </a:extLst>
        </p:spPr>
        <p:txBody>
          <a:bodyPr/>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la-Latn" altLang="en-US" sz="3500" b="1"/>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la-Latn" altLang="en-US" sz="2200" b="1"/>
              <a:t>AE 1209</a:t>
            </a:r>
            <a:r>
              <a:rPr lang="la-Latn" altLang="en-US" sz="2200"/>
              <a:t> </a:t>
            </a:r>
            <a:r>
              <a:rPr lang="en-US" altLang="en-US" sz="2200" b="1">
                <a:solidFill>
                  <a:srgbClr val="FF0000"/>
                </a:solidFill>
              </a:rPr>
              <a:t>The active force, because it is spiritual, proceeds from the fountain of all forces, which is the sun of heaven, and that is the Lord's Divine love, and love is the active itself, from which the living force which is life proceeds.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0D7DCD99-AFFE-7943-AA54-39DD0403BCFB}"/>
              </a:ext>
            </a:extLst>
          </p:cNvPr>
          <p:cNvSpPr>
            <a:spLocks noGrp="1" noChangeArrowheads="1"/>
          </p:cNvSpPr>
          <p:nvPr>
            <p:ph type="title"/>
          </p:nvPr>
        </p:nvSpPr>
        <p:spPr>
          <a:xfrm>
            <a:off x="504825" y="301625"/>
            <a:ext cx="9069388" cy="1262063"/>
          </a:xfrm>
          <a:ln/>
          <a:extLst>
            <a:ext uri="{91240B29-F687-4F45-9708-019B960494DF}">
              <a14:hiddenLine xmlns:a14="http://schemas.microsoft.com/office/drawing/2010/main" w="9525" cap="flat">
                <a:solidFill>
                  <a:srgbClr val="808080"/>
                </a:solidFill>
                <a:round/>
                <a:headEnd/>
                <a:tailEnd/>
              </a14:hiddenLine>
            </a:ext>
          </a:extLst>
        </p:spPr>
        <p:txBody>
          <a:bodyPr tIns="35997"/>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a:t>Hans Sloane and his birds</a:t>
            </a:r>
          </a:p>
        </p:txBody>
      </p:sp>
      <p:pic>
        <p:nvPicPr>
          <p:cNvPr id="5122" name="Picture 2">
            <a:extLst>
              <a:ext uri="{FF2B5EF4-FFF2-40B4-BE49-F238E27FC236}">
                <a16:creationId xmlns:a16="http://schemas.microsoft.com/office/drawing/2014/main" id="{8813D90B-4AE3-A743-AFDD-3201A93B4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2103438"/>
            <a:ext cx="3548063" cy="414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a:extLst>
              <a:ext uri="{FF2B5EF4-FFF2-40B4-BE49-F238E27FC236}">
                <a16:creationId xmlns:a16="http://schemas.microsoft.com/office/drawing/2014/main" id="{12481E0F-475E-A747-94BE-88121E084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86000"/>
            <a:ext cx="4114800" cy="4041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a:extLst>
              <a:ext uri="{FF2B5EF4-FFF2-40B4-BE49-F238E27FC236}">
                <a16:creationId xmlns:a16="http://schemas.microsoft.com/office/drawing/2014/main" id="{8A147BBF-771A-9148-A760-7D38E9545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1558925"/>
            <a:ext cx="8231187" cy="5138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0835" name="Rectangle 3">
            <a:extLst>
              <a:ext uri="{FF2B5EF4-FFF2-40B4-BE49-F238E27FC236}">
                <a16:creationId xmlns:a16="http://schemas.microsoft.com/office/drawing/2014/main" id="{2ED28C65-96E9-DF4E-89F5-C81254E03E8F}"/>
              </a:ext>
            </a:extLst>
          </p:cNvPr>
          <p:cNvSpPr>
            <a:spLocks noGrp="1" noChangeArrowheads="1"/>
          </p:cNvSpPr>
          <p:nvPr>
            <p:ph type="title"/>
          </p:nvPr>
        </p:nvSpPr>
        <p:spPr>
          <a:xfrm>
            <a:off x="504825" y="301625"/>
            <a:ext cx="9064625" cy="1257300"/>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200"/>
              <a:t>There are three forces in all of creation:</a:t>
            </a:r>
            <a:br>
              <a:rPr lang="la-Latn" altLang="en-US" sz="3200"/>
            </a:br>
            <a:r>
              <a:rPr lang="la-Latn" altLang="en-US" sz="3200">
                <a:solidFill>
                  <a:srgbClr val="FF0000"/>
                </a:solidFill>
              </a:rPr>
              <a:t>The active</a:t>
            </a:r>
            <a:r>
              <a:rPr lang="la-Latn" altLang="en-US" sz="3200"/>
              <a:t>, </a:t>
            </a:r>
            <a:r>
              <a:rPr lang="la-Latn" altLang="en-US" sz="3200">
                <a:solidFill>
                  <a:schemeClr val="accent2"/>
                </a:solidFill>
              </a:rPr>
              <a:t>the creative</a:t>
            </a:r>
            <a:r>
              <a:rPr lang="la-Latn" altLang="en-US" sz="3200"/>
              <a:t> and</a:t>
            </a:r>
            <a:r>
              <a:rPr lang="la-Latn" altLang="en-US" sz="3200">
                <a:solidFill>
                  <a:srgbClr val="007826"/>
                </a:solidFill>
              </a:rPr>
              <a:t> the formative</a:t>
            </a:r>
            <a:r>
              <a:rPr lang="la-Latn" altLang="en-US" sz="3200"/>
              <a:t>.</a:t>
            </a:r>
          </a:p>
        </p:txBody>
      </p:sp>
      <p:sp>
        <p:nvSpPr>
          <p:cNvPr id="120836" name="Rectangle 4">
            <a:extLst>
              <a:ext uri="{FF2B5EF4-FFF2-40B4-BE49-F238E27FC236}">
                <a16:creationId xmlns:a16="http://schemas.microsoft.com/office/drawing/2014/main" id="{E8710FBB-970B-BE41-B523-F665D6CFB2FD}"/>
              </a:ext>
            </a:extLst>
          </p:cNvPr>
          <p:cNvSpPr>
            <a:spLocks noGrp="1" noChangeArrowheads="1"/>
          </p:cNvSpPr>
          <p:nvPr>
            <p:ph type="body" idx="1"/>
          </p:nvPr>
        </p:nvSpPr>
        <p:spPr>
          <a:xfrm>
            <a:off x="995363" y="1558925"/>
            <a:ext cx="8058150" cy="5116513"/>
          </a:xfrm>
          <a:ln/>
          <a:extLst>
            <a:ext uri="{91240B29-F687-4F45-9708-019B960494DF}">
              <a14:hiddenLine xmlns:a14="http://schemas.microsoft.com/office/drawing/2010/main" w="9525" cap="flat">
                <a:solidFill>
                  <a:srgbClr val="808080"/>
                </a:solidFill>
                <a:round/>
                <a:headEnd/>
                <a:tailEnd/>
              </a14:hiddenLine>
            </a:ext>
          </a:extLst>
        </p:spPr>
        <p:txBody>
          <a:bodyPr/>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la-Latn" altLang="en-US" sz="2200" b="1"/>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la-Latn" altLang="en-US" sz="2200" b="1"/>
              <a:t>AE 1209</a:t>
            </a:r>
            <a:r>
              <a:rPr lang="la-Latn" altLang="en-US" sz="2200"/>
              <a:t> </a:t>
            </a:r>
            <a:r>
              <a:rPr lang="en-US" altLang="en-US" sz="2200" b="1">
                <a:solidFill>
                  <a:srgbClr val="FF0000"/>
                </a:solidFill>
              </a:rPr>
              <a:t>The active force, because it is spiritual, proceeds from the fountain of all forces, which is the sun of heaven, and that is the Lord's Divine love, and love is the active itself, from which the living force which is life proceeds.</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t>TCR 472  The following things are not creatable, namely: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t>(1) The infinite is not.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t>(2) Love and wisdom are not.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t>(3) Consequently life is not.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t>(4) Light and heat are not.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t>(5) Even activity itself viewed in itself is not.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40F73485-1894-5949-81C1-F2B92D662DA5}"/>
              </a:ext>
            </a:extLst>
          </p:cNvPr>
          <p:cNvSpPr txBox="1">
            <a:spLocks noChangeArrowheads="1"/>
          </p:cNvSpPr>
          <p:nvPr/>
        </p:nvSpPr>
        <p:spPr bwMode="auto">
          <a:xfrm>
            <a:off x="625475" y="254000"/>
            <a:ext cx="877887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la-Latn" altLang="en-US" sz="3600">
                <a:solidFill>
                  <a:srgbClr val="0000FF"/>
                </a:solidFill>
              </a:rPr>
              <a:t>The Creative Force  -  Correspondences</a:t>
            </a:r>
          </a:p>
        </p:txBody>
      </p:sp>
      <p:sp>
        <p:nvSpPr>
          <p:cNvPr id="27650" name="Text Box 2">
            <a:extLst>
              <a:ext uri="{FF2B5EF4-FFF2-40B4-BE49-F238E27FC236}">
                <a16:creationId xmlns:a16="http://schemas.microsoft.com/office/drawing/2014/main" id="{D2A48915-5163-D443-B86A-8DB6658855A6}"/>
              </a:ext>
            </a:extLst>
          </p:cNvPr>
          <p:cNvSpPr txBox="1">
            <a:spLocks noChangeArrowheads="1"/>
          </p:cNvSpPr>
          <p:nvPr/>
        </p:nvSpPr>
        <p:spPr bwMode="auto">
          <a:xfrm>
            <a:off x="274638" y="915988"/>
            <a:ext cx="6859587" cy="603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2000" b="1">
                <a:solidFill>
                  <a:srgbClr val="000066"/>
                </a:solidFill>
                <a:ea typeface="Arial Unicode MS" panose="020B0604020202020204" pitchFamily="34" charset="-128"/>
                <a:cs typeface="Arial Unicode MS" panose="020B0604020202020204" pitchFamily="34" charset="-128"/>
              </a:rPr>
              <a:t>The</a:t>
            </a:r>
            <a:r>
              <a:rPr lang="en-US" altLang="en-US" sz="2000" b="1">
                <a:solidFill>
                  <a:srgbClr val="0000FF"/>
                </a:solidFill>
                <a:ea typeface="Arial Unicode MS" panose="020B0604020202020204" pitchFamily="34" charset="-128"/>
                <a:cs typeface="Arial Unicode MS" panose="020B0604020202020204" pitchFamily="34" charset="-128"/>
              </a:rPr>
              <a:t> </a:t>
            </a:r>
            <a:r>
              <a:rPr lang="en-US" altLang="en-US" sz="2000" b="1">
                <a:solidFill>
                  <a:srgbClr val="3333FF"/>
                </a:solidFill>
                <a:ea typeface="Arial Unicode MS" panose="020B0604020202020204" pitchFamily="34" charset="-128"/>
                <a:cs typeface="Arial Unicode MS" panose="020B0604020202020204" pitchFamily="34" charset="-128"/>
              </a:rPr>
              <a:t>creative force</a:t>
            </a:r>
            <a:r>
              <a:rPr lang="en-US" altLang="en-US" sz="2000" b="1">
                <a:solidFill>
                  <a:srgbClr val="0000FF"/>
                </a:solidFill>
                <a:ea typeface="Arial Unicode MS" panose="020B0604020202020204" pitchFamily="34" charset="-128"/>
                <a:cs typeface="Arial Unicode MS" panose="020B0604020202020204" pitchFamily="34" charset="-128"/>
              </a:rPr>
              <a:t> </a:t>
            </a:r>
            <a:r>
              <a:rPr lang="en-US" altLang="en-US" sz="2000" b="1">
                <a:solidFill>
                  <a:srgbClr val="000066"/>
                </a:solidFill>
                <a:ea typeface="Arial Unicode MS" panose="020B0604020202020204" pitchFamily="34" charset="-128"/>
                <a:cs typeface="Arial Unicode MS" panose="020B0604020202020204" pitchFamily="34" charset="-128"/>
              </a:rPr>
              <a:t>is the force that produces causes and effects from beginning to end, and reaches from the First through intermediates to the last. The First is the sun of heaven itself, which is the Lord; intermediates are things spiritual, afterwards things natural, also things terrestrial, from which finally are productions. </a:t>
            </a:r>
          </a:p>
          <a:p>
            <a:pPr>
              <a:buClrTx/>
              <a:buFontTx/>
              <a:buNone/>
            </a:pPr>
            <a:r>
              <a:rPr lang="en-US" altLang="en-US" sz="2000" b="1">
                <a:solidFill>
                  <a:srgbClr val="000066"/>
                </a:solidFill>
                <a:ea typeface="Arial Unicode MS" panose="020B0604020202020204" pitchFamily="34" charset="-128"/>
                <a:cs typeface="Arial Unicode MS" panose="020B0604020202020204" pitchFamily="34" charset="-128"/>
              </a:rPr>
              <a:t>And as in the creation of the universe that force proceeded from the First to the last, so afterwards it proceeds in like manner in order that productions may be continual; otherwise they would fail. </a:t>
            </a:r>
          </a:p>
        </p:txBody>
      </p:sp>
      <p:pic>
        <p:nvPicPr>
          <p:cNvPr id="27652" name="Picture 4">
            <a:extLst>
              <a:ext uri="{FF2B5EF4-FFF2-40B4-BE49-F238E27FC236}">
                <a16:creationId xmlns:a16="http://schemas.microsoft.com/office/drawing/2014/main" id="{D7E9776A-4A1A-4B4C-B16D-8BDF36866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225" y="1554163"/>
            <a:ext cx="2674938" cy="193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a:extLst>
              <a:ext uri="{FF2B5EF4-FFF2-40B4-BE49-F238E27FC236}">
                <a16:creationId xmlns:a16="http://schemas.microsoft.com/office/drawing/2014/main" id="{C5444AF2-AB1B-B146-A680-597E57719EFF}"/>
              </a:ext>
            </a:extLst>
          </p:cNvPr>
          <p:cNvSpPr txBox="1">
            <a:spLocks noChangeArrowheads="1"/>
          </p:cNvSpPr>
          <p:nvPr/>
        </p:nvSpPr>
        <p:spPr bwMode="auto">
          <a:xfrm>
            <a:off x="625475" y="254000"/>
            <a:ext cx="877887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la-Latn" altLang="en-US" sz="3600">
                <a:solidFill>
                  <a:srgbClr val="0000FF"/>
                </a:solidFill>
              </a:rPr>
              <a:t>The Creative Force  -  Correspondences</a:t>
            </a:r>
          </a:p>
        </p:txBody>
      </p:sp>
      <p:sp>
        <p:nvSpPr>
          <p:cNvPr id="122883" name="Text Box 3">
            <a:extLst>
              <a:ext uri="{FF2B5EF4-FFF2-40B4-BE49-F238E27FC236}">
                <a16:creationId xmlns:a16="http://schemas.microsoft.com/office/drawing/2014/main" id="{B8BEA766-FFA3-344C-B97A-F76695DEC9A3}"/>
              </a:ext>
            </a:extLst>
          </p:cNvPr>
          <p:cNvSpPr txBox="1">
            <a:spLocks noChangeArrowheads="1"/>
          </p:cNvSpPr>
          <p:nvPr/>
        </p:nvSpPr>
        <p:spPr bwMode="auto">
          <a:xfrm>
            <a:off x="274638" y="915988"/>
            <a:ext cx="6859587" cy="603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2000" b="1">
                <a:solidFill>
                  <a:srgbClr val="000066"/>
                </a:solidFill>
                <a:ea typeface="Arial Unicode MS" panose="020B0604020202020204" pitchFamily="34" charset="-128"/>
                <a:cs typeface="Arial Unicode MS" panose="020B0604020202020204" pitchFamily="34" charset="-128"/>
              </a:rPr>
              <a:t>The</a:t>
            </a:r>
            <a:r>
              <a:rPr lang="en-US" altLang="en-US" sz="2000" b="1">
                <a:solidFill>
                  <a:srgbClr val="0000FF"/>
                </a:solidFill>
                <a:ea typeface="Arial Unicode MS" panose="020B0604020202020204" pitchFamily="34" charset="-128"/>
                <a:cs typeface="Arial Unicode MS" panose="020B0604020202020204" pitchFamily="34" charset="-128"/>
              </a:rPr>
              <a:t> </a:t>
            </a:r>
            <a:r>
              <a:rPr lang="en-US" altLang="en-US" sz="2000" b="1">
                <a:solidFill>
                  <a:srgbClr val="3333FF"/>
                </a:solidFill>
                <a:ea typeface="Arial Unicode MS" panose="020B0604020202020204" pitchFamily="34" charset="-128"/>
                <a:cs typeface="Arial Unicode MS" panose="020B0604020202020204" pitchFamily="34" charset="-128"/>
              </a:rPr>
              <a:t>creative force</a:t>
            </a:r>
            <a:r>
              <a:rPr lang="en-US" altLang="en-US" sz="2000" b="1">
                <a:solidFill>
                  <a:srgbClr val="0000FF"/>
                </a:solidFill>
                <a:ea typeface="Arial Unicode MS" panose="020B0604020202020204" pitchFamily="34" charset="-128"/>
                <a:cs typeface="Arial Unicode MS" panose="020B0604020202020204" pitchFamily="34" charset="-128"/>
              </a:rPr>
              <a:t> </a:t>
            </a:r>
            <a:r>
              <a:rPr lang="en-US" altLang="en-US" sz="2000" b="1">
                <a:solidFill>
                  <a:srgbClr val="000066"/>
                </a:solidFill>
                <a:ea typeface="Arial Unicode MS" panose="020B0604020202020204" pitchFamily="34" charset="-128"/>
                <a:cs typeface="Arial Unicode MS" panose="020B0604020202020204" pitchFamily="34" charset="-128"/>
              </a:rPr>
              <a:t>is the force that produces causes and effects from beginning to end, and reaches from the First through intermediates to the last. The First is the sun of heaven itself, which is the Lord; intermediates are things spiritual, afterwards things natural, also things terrestrial, from which finally are productions. </a:t>
            </a:r>
          </a:p>
          <a:p>
            <a:pPr>
              <a:buClrTx/>
              <a:buFontTx/>
              <a:buNone/>
            </a:pPr>
            <a:r>
              <a:rPr lang="en-US" altLang="en-US" sz="2000" b="1">
                <a:solidFill>
                  <a:srgbClr val="000066"/>
                </a:solidFill>
                <a:ea typeface="Arial Unicode MS" panose="020B0604020202020204" pitchFamily="34" charset="-128"/>
                <a:cs typeface="Arial Unicode MS" panose="020B0604020202020204" pitchFamily="34" charset="-128"/>
              </a:rPr>
              <a:t>And as in the creation of the universe that force proceeded from the First to the last, so afterwards it proceeds in like manner in order that productions may be continual; otherwise they would fail. For the First continually regards the last as an end; and unless the First looked to the last continually from itself through intermediates according to the order of creation, all things would perish; therefore productions, which are especially animals and plants, are continuations of creation. </a:t>
            </a:r>
          </a:p>
          <a:p>
            <a:pPr>
              <a:buClrTx/>
              <a:buFontTx/>
              <a:buNone/>
            </a:pPr>
            <a:r>
              <a:rPr lang="en-US" altLang="en-US" sz="2000" b="1">
                <a:solidFill>
                  <a:srgbClr val="000066"/>
                </a:solidFill>
                <a:ea typeface="Arial Unicode MS" panose="020B0604020202020204" pitchFamily="34" charset="-128"/>
                <a:cs typeface="Arial Unicode MS" panose="020B0604020202020204" pitchFamily="34" charset="-128"/>
              </a:rPr>
              <a:t>It does not matter that the continuations are effected by seeds, it is still the same </a:t>
            </a:r>
            <a:r>
              <a:rPr lang="en-US" altLang="en-US" sz="2000" b="1">
                <a:solidFill>
                  <a:srgbClr val="3333FF"/>
                </a:solidFill>
                <a:ea typeface="Arial Unicode MS" panose="020B0604020202020204" pitchFamily="34" charset="-128"/>
                <a:cs typeface="Arial Unicode MS" panose="020B0604020202020204" pitchFamily="34" charset="-128"/>
              </a:rPr>
              <a:t>creative force</a:t>
            </a:r>
            <a:r>
              <a:rPr lang="en-US" altLang="en-US" sz="2000" b="1">
                <a:solidFill>
                  <a:srgbClr val="000066"/>
                </a:solidFill>
                <a:ea typeface="Arial Unicode MS" panose="020B0604020202020204" pitchFamily="34" charset="-128"/>
                <a:cs typeface="Arial Unicode MS" panose="020B0604020202020204" pitchFamily="34" charset="-128"/>
              </a:rPr>
              <a:t> that produces. Moreover, it is according to the observation of some that certain seeds are yet being produced.</a:t>
            </a:r>
          </a:p>
        </p:txBody>
      </p:sp>
      <p:pic>
        <p:nvPicPr>
          <p:cNvPr id="122884" name="Picture 4">
            <a:extLst>
              <a:ext uri="{FF2B5EF4-FFF2-40B4-BE49-F238E27FC236}">
                <a16:creationId xmlns:a16="http://schemas.microsoft.com/office/drawing/2014/main" id="{635E0423-7850-A44F-90E4-15CD340DA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225" y="4297363"/>
            <a:ext cx="2741613" cy="205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885" name="Picture 5">
            <a:extLst>
              <a:ext uri="{FF2B5EF4-FFF2-40B4-BE49-F238E27FC236}">
                <a16:creationId xmlns:a16="http://schemas.microsoft.com/office/drawing/2014/main" id="{1EF2BAC5-1BA0-0D4D-A5E0-079AD42A7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225" y="1554163"/>
            <a:ext cx="2674938" cy="193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7A6C88D6-01AC-ED48-8961-C4FD704D57F9}"/>
              </a:ext>
            </a:extLst>
          </p:cNvPr>
          <p:cNvSpPr>
            <a:spLocks noGrp="1" noChangeArrowheads="1"/>
          </p:cNvSpPr>
          <p:nvPr>
            <p:ph type="title"/>
          </p:nvPr>
        </p:nvSpPr>
        <p:spPr>
          <a:xfrm>
            <a:off x="504825" y="301625"/>
            <a:ext cx="9064625" cy="614363"/>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4000">
                <a:solidFill>
                  <a:srgbClr val="007826"/>
                </a:solidFill>
              </a:rPr>
              <a:t>The formative force – physical forces</a:t>
            </a:r>
          </a:p>
        </p:txBody>
      </p:sp>
      <p:pic>
        <p:nvPicPr>
          <p:cNvPr id="28674" name="Picture 2">
            <a:extLst>
              <a:ext uri="{FF2B5EF4-FFF2-40B4-BE49-F238E27FC236}">
                <a16:creationId xmlns:a16="http://schemas.microsoft.com/office/drawing/2014/main" id="{7113C65E-5D45-5F45-8D58-C121DB7B4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112838"/>
            <a:ext cx="9142412" cy="4873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3971350D-CF34-2444-BC7D-8E5AAC72C795}"/>
              </a:ext>
            </a:extLst>
          </p:cNvPr>
          <p:cNvSpPr>
            <a:spLocks noGrp="1" noChangeArrowheads="1"/>
          </p:cNvSpPr>
          <p:nvPr>
            <p:ph type="title"/>
          </p:nvPr>
        </p:nvSpPr>
        <p:spPr>
          <a:xfrm>
            <a:off x="504825" y="301625"/>
            <a:ext cx="9064625" cy="614363"/>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4000">
                <a:solidFill>
                  <a:srgbClr val="007826"/>
                </a:solidFill>
              </a:rPr>
              <a:t>The formative force – physical forces</a:t>
            </a:r>
          </a:p>
        </p:txBody>
      </p:sp>
      <p:pic>
        <p:nvPicPr>
          <p:cNvPr id="29698" name="Picture 2">
            <a:extLst>
              <a:ext uri="{FF2B5EF4-FFF2-40B4-BE49-F238E27FC236}">
                <a16:creationId xmlns:a16="http://schemas.microsoft.com/office/drawing/2014/main" id="{8214E6FE-1F79-9547-A5FC-64B60E52B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977900"/>
            <a:ext cx="9142413" cy="4873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Text Box 3">
            <a:extLst>
              <a:ext uri="{FF2B5EF4-FFF2-40B4-BE49-F238E27FC236}">
                <a16:creationId xmlns:a16="http://schemas.microsoft.com/office/drawing/2014/main" id="{5E33E923-C89A-2F43-A2BC-BF5B9237E430}"/>
              </a:ext>
            </a:extLst>
          </p:cNvPr>
          <p:cNvSpPr txBox="1">
            <a:spLocks noChangeArrowheads="1"/>
          </p:cNvSpPr>
          <p:nvPr/>
        </p:nvSpPr>
        <p:spPr bwMode="auto">
          <a:xfrm>
            <a:off x="639763" y="1006475"/>
            <a:ext cx="8869362" cy="413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2200" b="1">
                <a:solidFill>
                  <a:srgbClr val="0066FF"/>
                </a:solidFill>
              </a:rPr>
              <a:t>[4] The formative force is the last force from ultimates, for it is the force that produces animals and plants from the ultimate materials of nature, which are collected in the earth. The forces that are in nature from its origin, which is the sun of the world, are not living forces but dead forces. These do not differ from the forces of heat in man and                       animal, which keep the body in such a state that                          the will by means of affection, and the under-                         standing by means of thought, which are spiritual,                  can flow in and do their work in it. They do not differ from the forces of light in the eye, which simply cause the mind, which is spiritual, to see by means of its organ, the eye. The light of the world sees nothing, but the mind by the light of heaven. The same is true of plants.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8393009E-F1FE-FB44-9C2C-5A01474B9EFE}"/>
              </a:ext>
            </a:extLst>
          </p:cNvPr>
          <p:cNvSpPr>
            <a:spLocks noGrp="1" noChangeArrowheads="1"/>
          </p:cNvSpPr>
          <p:nvPr>
            <p:ph type="title"/>
          </p:nvPr>
        </p:nvSpPr>
        <p:spPr>
          <a:xfrm>
            <a:off x="504825" y="301625"/>
            <a:ext cx="9064625" cy="614363"/>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4000">
                <a:solidFill>
                  <a:srgbClr val="007826"/>
                </a:solidFill>
              </a:rPr>
              <a:t>The formative force – physical forces</a:t>
            </a:r>
          </a:p>
        </p:txBody>
      </p:sp>
      <p:pic>
        <p:nvPicPr>
          <p:cNvPr id="30722" name="Picture 2">
            <a:extLst>
              <a:ext uri="{FF2B5EF4-FFF2-40B4-BE49-F238E27FC236}">
                <a16:creationId xmlns:a16="http://schemas.microsoft.com/office/drawing/2014/main" id="{AD02FA46-22E0-E743-A539-7E0C1B11D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977900"/>
            <a:ext cx="9142413" cy="4873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Text Box 3">
            <a:extLst>
              <a:ext uri="{FF2B5EF4-FFF2-40B4-BE49-F238E27FC236}">
                <a16:creationId xmlns:a16="http://schemas.microsoft.com/office/drawing/2014/main" id="{8C8A0E9C-1E93-7745-B736-C38FDF55C98B}"/>
              </a:ext>
            </a:extLst>
          </p:cNvPr>
          <p:cNvSpPr txBox="1">
            <a:spLocks noChangeArrowheads="1"/>
          </p:cNvSpPr>
          <p:nvPr/>
        </p:nvSpPr>
        <p:spPr bwMode="auto">
          <a:xfrm>
            <a:off x="695325" y="1019175"/>
            <a:ext cx="8869363" cy="413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2200" b="1">
                <a:solidFill>
                  <a:srgbClr val="0066FF"/>
                </a:solidFill>
              </a:rPr>
              <a:t>[4] The formative force is the last force from ultimates, for it is the force that produces animals and plants from the ultimate materials of nature, which are collected in the earth. The forces that are in nature from its origin, which is the sun of the world, are not living forces but dead forces. These do not differ from the forces of heat in man and                       animal, which keep the body in such a state that                          the will by means of affection, and the under-                         standing by means of thought, which are spiritual,                  can flow in and do their work in it. They do not differ from the forces of light in the eye, which simply cause the mind, which is spiritual, to see by means of its organ, the eye. The light of the world sees nothing, but the mind by the light of heaven. The same is true of plants. </a:t>
            </a:r>
          </a:p>
        </p:txBody>
      </p:sp>
      <p:sp>
        <p:nvSpPr>
          <p:cNvPr id="30724" name="Text Box 4">
            <a:extLst>
              <a:ext uri="{FF2B5EF4-FFF2-40B4-BE49-F238E27FC236}">
                <a16:creationId xmlns:a16="http://schemas.microsoft.com/office/drawing/2014/main" id="{13BA6202-94F5-E844-AF01-A1F10CD3B833}"/>
              </a:ext>
            </a:extLst>
          </p:cNvPr>
          <p:cNvSpPr txBox="1">
            <a:spLocks noChangeArrowheads="1"/>
          </p:cNvSpPr>
          <p:nvPr/>
        </p:nvSpPr>
        <p:spPr bwMode="auto">
          <a:xfrm>
            <a:off x="703263" y="5851525"/>
            <a:ext cx="8990012" cy="133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2200" b="1">
                <a:solidFill>
                  <a:srgbClr val="007826"/>
                </a:solidFill>
              </a:rPr>
              <a:t>He who believes that the heat and light of the sun of the world do anything more than open and dispose the things proper to nature that they may receive influx from the spiritual world is very much deceived. (AE 1209)</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1367EAA7-88A3-C34F-8227-97166A365D0B}"/>
              </a:ext>
            </a:extLst>
          </p:cNvPr>
          <p:cNvSpPr>
            <a:spLocks noGrp="1" noChangeArrowheads="1"/>
          </p:cNvSpPr>
          <p:nvPr>
            <p:ph type="title"/>
          </p:nvPr>
        </p:nvSpPr>
        <p:spPr>
          <a:xfrm>
            <a:off x="504825" y="301625"/>
            <a:ext cx="9063038" cy="1255713"/>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a:t> </a:t>
            </a:r>
          </a:p>
        </p:txBody>
      </p:sp>
      <p:pic>
        <p:nvPicPr>
          <p:cNvPr id="31746" name="Picture 2">
            <a:extLst>
              <a:ext uri="{FF2B5EF4-FFF2-40B4-BE49-F238E27FC236}">
                <a16:creationId xmlns:a16="http://schemas.microsoft.com/office/drawing/2014/main" id="{84B68466-99B1-BF40-A515-B83574927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731838"/>
            <a:ext cx="8231187" cy="6126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370B5BBF-3006-3F49-A2EA-198364EE69C7}"/>
              </a:ext>
            </a:extLst>
          </p:cNvPr>
          <p:cNvSpPr>
            <a:spLocks noGrp="1" noChangeArrowheads="1"/>
          </p:cNvSpPr>
          <p:nvPr>
            <p:ph type="title"/>
          </p:nvPr>
        </p:nvSpPr>
        <p:spPr>
          <a:xfrm>
            <a:off x="504825" y="301625"/>
            <a:ext cx="9063038" cy="704850"/>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500"/>
              <a:t>Swedenborg's five elements in the Principia</a:t>
            </a:r>
          </a:p>
        </p:txBody>
      </p:sp>
      <p:sp>
        <p:nvSpPr>
          <p:cNvPr id="32770" name="Rectangle 2">
            <a:extLst>
              <a:ext uri="{FF2B5EF4-FFF2-40B4-BE49-F238E27FC236}">
                <a16:creationId xmlns:a16="http://schemas.microsoft.com/office/drawing/2014/main" id="{261D3D1E-E647-7143-906D-E2BE7338BFBF}"/>
              </a:ext>
            </a:extLst>
          </p:cNvPr>
          <p:cNvSpPr>
            <a:spLocks noGrp="1" noChangeArrowheads="1"/>
          </p:cNvSpPr>
          <p:nvPr>
            <p:ph type="body" idx="1"/>
          </p:nvPr>
        </p:nvSpPr>
        <p:spPr>
          <a:xfrm>
            <a:off x="720725" y="1096963"/>
            <a:ext cx="8848725" cy="5016500"/>
          </a:xfrm>
          <a:ln/>
          <a:extLst>
            <a:ext uri="{91240B29-F687-4F45-9708-019B960494DF}">
              <a14:hiddenLine xmlns:a14="http://schemas.microsoft.com/office/drawing/2010/main" w="9525" cap="flat">
                <a:solidFill>
                  <a:srgbClr val="808080"/>
                </a:solidFill>
                <a:round/>
                <a:headEnd/>
                <a:tailEnd/>
              </a14:hiddenLine>
            </a:ext>
          </a:extLst>
        </p:spPr>
        <p:txBody>
          <a:bodyPr/>
          <a:lstStyle/>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universal element which constitutes vortices such as the solar vortex</a:t>
            </a:r>
          </a:p>
        </p:txBody>
      </p:sp>
      <p:pic>
        <p:nvPicPr>
          <p:cNvPr id="32771" name="Picture 3">
            <a:extLst>
              <a:ext uri="{FF2B5EF4-FFF2-40B4-BE49-F238E27FC236}">
                <a16:creationId xmlns:a16="http://schemas.microsoft.com/office/drawing/2014/main" id="{E58FE0F3-799E-3C40-AAF9-91909ACB9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468563"/>
            <a:ext cx="4168775" cy="3978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6AB60E64-B182-FC44-9B8F-CEF784D1E95E}"/>
              </a:ext>
            </a:extLst>
          </p:cNvPr>
          <p:cNvSpPr>
            <a:spLocks noGrp="1" noChangeArrowheads="1"/>
          </p:cNvSpPr>
          <p:nvPr>
            <p:ph type="title"/>
          </p:nvPr>
        </p:nvSpPr>
        <p:spPr>
          <a:xfrm>
            <a:off x="504825" y="301625"/>
            <a:ext cx="9063038" cy="704850"/>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500"/>
              <a:t>Swedenborg's five elements in the Principia</a:t>
            </a:r>
          </a:p>
        </p:txBody>
      </p:sp>
      <p:sp>
        <p:nvSpPr>
          <p:cNvPr id="33794" name="Rectangle 2">
            <a:extLst>
              <a:ext uri="{FF2B5EF4-FFF2-40B4-BE49-F238E27FC236}">
                <a16:creationId xmlns:a16="http://schemas.microsoft.com/office/drawing/2014/main" id="{16236DE5-F32E-2544-8013-0842141237FB}"/>
              </a:ext>
            </a:extLst>
          </p:cNvPr>
          <p:cNvSpPr>
            <a:spLocks noGrp="1" noChangeArrowheads="1"/>
          </p:cNvSpPr>
          <p:nvPr>
            <p:ph type="body" idx="1"/>
          </p:nvPr>
        </p:nvSpPr>
        <p:spPr>
          <a:xfrm>
            <a:off x="720725" y="1096963"/>
            <a:ext cx="8848725" cy="5016500"/>
          </a:xfrm>
          <a:ln/>
          <a:extLst>
            <a:ext uri="{91240B29-F687-4F45-9708-019B960494DF}">
              <a14:hiddenLine xmlns:a14="http://schemas.microsoft.com/office/drawing/2010/main" w="9525" cap="flat">
                <a:solidFill>
                  <a:srgbClr val="808080"/>
                </a:solidFill>
                <a:round/>
                <a:headEnd/>
                <a:tailEnd/>
              </a14:hiddenLine>
            </a:ext>
          </a:extLst>
        </p:spPr>
        <p:txBody>
          <a:bodyPr/>
          <a:lstStyle/>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universal element which constitutes vortices such as the solar vortex</a:t>
            </a:r>
          </a:p>
        </p:txBody>
      </p:sp>
      <p:pic>
        <p:nvPicPr>
          <p:cNvPr id="33795" name="Picture 3">
            <a:extLst>
              <a:ext uri="{FF2B5EF4-FFF2-40B4-BE49-F238E27FC236}">
                <a16:creationId xmlns:a16="http://schemas.microsoft.com/office/drawing/2014/main" id="{DBA1CCB1-D5AA-C444-BC5F-4E50DCFA2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2093913"/>
            <a:ext cx="9144000" cy="5129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6B2E37E7-64E9-1A43-B08F-D6F5AA60BB2E}"/>
              </a:ext>
            </a:extLst>
          </p:cNvPr>
          <p:cNvSpPr>
            <a:spLocks noGrp="1" noChangeArrowheads="1"/>
          </p:cNvSpPr>
          <p:nvPr>
            <p:ph type="title"/>
          </p:nvPr>
        </p:nvSpPr>
        <p:spPr>
          <a:xfrm>
            <a:off x="504825" y="301625"/>
            <a:ext cx="9063038" cy="704850"/>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500"/>
              <a:t>Swedenborg's five elements in the Principia</a:t>
            </a:r>
          </a:p>
        </p:txBody>
      </p:sp>
      <p:sp>
        <p:nvSpPr>
          <p:cNvPr id="34818" name="Rectangle 2">
            <a:extLst>
              <a:ext uri="{FF2B5EF4-FFF2-40B4-BE49-F238E27FC236}">
                <a16:creationId xmlns:a16="http://schemas.microsoft.com/office/drawing/2014/main" id="{FEAA4AD5-AAB6-524A-87CE-47E3EE3E6E89}"/>
              </a:ext>
            </a:extLst>
          </p:cNvPr>
          <p:cNvSpPr>
            <a:spLocks noGrp="1" noChangeArrowheads="1"/>
          </p:cNvSpPr>
          <p:nvPr>
            <p:ph type="body" idx="1"/>
          </p:nvPr>
        </p:nvSpPr>
        <p:spPr>
          <a:xfrm>
            <a:off x="720725" y="1096963"/>
            <a:ext cx="8848725" cy="5016500"/>
          </a:xfrm>
          <a:ln/>
          <a:extLst>
            <a:ext uri="{91240B29-F687-4F45-9708-019B960494DF}">
              <a14:hiddenLine xmlns:a14="http://schemas.microsoft.com/office/drawing/2010/main" w="9525" cap="flat">
                <a:solidFill>
                  <a:srgbClr val="808080"/>
                </a:solidFill>
                <a:round/>
                <a:headEnd/>
                <a:tailEnd/>
              </a14:hiddenLine>
            </a:ext>
          </a:extLst>
        </p:spPr>
        <p:txBody>
          <a:bodyPr/>
          <a:lstStyle/>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universal element which constitutes vortices such as the solar vortex</a:t>
            </a:r>
          </a:p>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Which is similar to the modern idea of curved space and gravity wells around the stars</a:t>
            </a:r>
          </a:p>
        </p:txBody>
      </p:sp>
      <p:pic>
        <p:nvPicPr>
          <p:cNvPr id="34819" name="Picture 3">
            <a:extLst>
              <a:ext uri="{FF2B5EF4-FFF2-40B4-BE49-F238E27FC236}">
                <a16:creationId xmlns:a16="http://schemas.microsoft.com/office/drawing/2014/main" id="{0285421B-3DFA-974A-BD4C-78795D9ED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3200400"/>
            <a:ext cx="5734050" cy="405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Picture 4">
            <a:extLst>
              <a:ext uri="{FF2B5EF4-FFF2-40B4-BE49-F238E27FC236}">
                <a16:creationId xmlns:a16="http://schemas.microsoft.com/office/drawing/2014/main" id="{B316B157-D2C4-9242-953C-0E4CCAC2F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3200400"/>
            <a:ext cx="5734050" cy="405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Picture 5">
            <a:extLst>
              <a:ext uri="{FF2B5EF4-FFF2-40B4-BE49-F238E27FC236}">
                <a16:creationId xmlns:a16="http://schemas.microsoft.com/office/drawing/2014/main" id="{25B2D4F4-1F67-9040-B573-33196A523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3200400"/>
            <a:ext cx="5734050" cy="405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2" name="Picture 6">
            <a:extLst>
              <a:ext uri="{FF2B5EF4-FFF2-40B4-BE49-F238E27FC236}">
                <a16:creationId xmlns:a16="http://schemas.microsoft.com/office/drawing/2014/main" id="{8CEC03D7-E32D-3E43-83BD-2BE8021A0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3200400"/>
            <a:ext cx="5734050" cy="405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0141F68F-597E-344A-8F1A-D44A29993C11}"/>
              </a:ext>
            </a:extLst>
          </p:cNvPr>
          <p:cNvSpPr>
            <a:spLocks noGrp="1" noChangeArrowheads="1"/>
          </p:cNvSpPr>
          <p:nvPr>
            <p:ph type="title"/>
          </p:nvPr>
        </p:nvSpPr>
        <p:spPr>
          <a:xfrm>
            <a:off x="504825" y="301625"/>
            <a:ext cx="9069388" cy="1262063"/>
          </a:xfrm>
          <a:ln/>
          <a:extLst>
            <a:ext uri="{91240B29-F687-4F45-9708-019B960494DF}">
              <a14:hiddenLine xmlns:a14="http://schemas.microsoft.com/office/drawing/2010/main" w="9525" cap="flat">
                <a:solidFill>
                  <a:srgbClr val="808080"/>
                </a:solidFill>
                <a:round/>
                <a:headEnd/>
                <a:tailEnd/>
              </a14:hiddenLine>
            </a:ext>
          </a:extLst>
        </p:spPr>
        <p:txBody>
          <a:bodyPr tIns="31677"/>
          <a:lstStyle/>
          <a:p>
            <a:pPr>
              <a:buClrTx/>
              <a:buSzPct val="45000"/>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900"/>
              <a:t>SIR HANS SLOANE'S BIRD       </a:t>
            </a:r>
            <a:br>
              <a:rPr lang="la-Latn" altLang="en-US" sz="3900"/>
            </a:br>
            <a:r>
              <a:rPr lang="la-Latn" altLang="en-US" sz="3900"/>
              <a:t>Rev. GEORGE DE CHARMS   NCL 1982</a:t>
            </a:r>
          </a:p>
        </p:txBody>
      </p:sp>
      <p:sp>
        <p:nvSpPr>
          <p:cNvPr id="6146" name="Rectangle 2">
            <a:extLst>
              <a:ext uri="{FF2B5EF4-FFF2-40B4-BE49-F238E27FC236}">
                <a16:creationId xmlns:a16="http://schemas.microsoft.com/office/drawing/2014/main" id="{A2BF8C17-D4AE-CE44-B362-9D63C6ED5D3F}"/>
              </a:ext>
            </a:extLst>
          </p:cNvPr>
          <p:cNvSpPr>
            <a:spLocks noGrp="1" noChangeArrowheads="1"/>
          </p:cNvSpPr>
          <p:nvPr>
            <p:ph type="body" idx="1"/>
          </p:nvPr>
        </p:nvSpPr>
        <p:spPr>
          <a:xfrm>
            <a:off x="731838" y="2182813"/>
            <a:ext cx="4676775" cy="4035425"/>
          </a:xfrm>
          <a:ln/>
          <a:extLst>
            <a:ext uri="{91240B29-F687-4F45-9708-019B960494DF}">
              <a14:hiddenLine xmlns:a14="http://schemas.microsoft.com/office/drawing/2010/main" w="9525" cap="flat">
                <a:solidFill>
                  <a:srgbClr val="808080"/>
                </a:solidFill>
                <a:round/>
                <a:headEnd/>
                <a:tailEnd/>
              </a14:hiddenLine>
            </a:ext>
          </a:extLst>
        </p:spPr>
        <p:txBody>
          <a:bodyPr tIns="21238"/>
          <a:lstStyle/>
          <a:p>
            <a:pPr marL="431800" indent="-315913">
              <a:buClrTx/>
              <a:buSzPct val="45000"/>
              <a:buFontTx/>
              <a:buNone/>
              <a:tabLst>
                <a:tab pos="431800" algn="l"/>
                <a:tab pos="544513" algn="l"/>
                <a:tab pos="1001713" algn="l"/>
                <a:tab pos="1458913" algn="l"/>
                <a:tab pos="1916113" algn="l"/>
                <a:tab pos="2373313" algn="l"/>
                <a:tab pos="2828925" algn="l"/>
                <a:tab pos="3287713" algn="l"/>
                <a:tab pos="3744913" algn="l"/>
                <a:tab pos="4202113" algn="l"/>
                <a:tab pos="4657725" algn="l"/>
                <a:tab pos="5116513" algn="l"/>
                <a:tab pos="5573713" algn="l"/>
                <a:tab pos="6030913" algn="l"/>
                <a:tab pos="6486525" algn="l"/>
                <a:tab pos="6945313" algn="l"/>
                <a:tab pos="7402513" algn="l"/>
                <a:tab pos="7858125" algn="l"/>
                <a:tab pos="8315325" algn="l"/>
                <a:tab pos="8774113" algn="l"/>
                <a:tab pos="9231313" algn="l"/>
              </a:tabLst>
            </a:pPr>
            <a:r>
              <a:rPr lang="la-Latn" altLang="en-US" sz="2400"/>
              <a:t>The teaching concerning Sir Hans Sloane's bird, recorded in Divine Love and Wisdom 344, is of tremendous importance to the New Church. It applies to all living creatures that have ever been created on the earth, and indicates how they are to be regarded as representative forms of use. </a:t>
            </a:r>
          </a:p>
          <a:p>
            <a:pPr marL="431800" indent="-315913">
              <a:buClrTx/>
              <a:buSzPct val="45000"/>
              <a:buFontTx/>
              <a:buNone/>
              <a:tabLst>
                <a:tab pos="431800" algn="l"/>
                <a:tab pos="544513" algn="l"/>
                <a:tab pos="1001713" algn="l"/>
                <a:tab pos="1458913" algn="l"/>
                <a:tab pos="1916113" algn="l"/>
                <a:tab pos="2373313" algn="l"/>
                <a:tab pos="2828925" algn="l"/>
                <a:tab pos="3287713" algn="l"/>
                <a:tab pos="3744913" algn="l"/>
                <a:tab pos="4202113" algn="l"/>
                <a:tab pos="4657725" algn="l"/>
                <a:tab pos="5116513" algn="l"/>
                <a:tab pos="5573713" algn="l"/>
                <a:tab pos="6030913" algn="l"/>
                <a:tab pos="6486525" algn="l"/>
                <a:tab pos="6945313" algn="l"/>
                <a:tab pos="7402513" algn="l"/>
                <a:tab pos="7858125" algn="l"/>
                <a:tab pos="8315325" algn="l"/>
                <a:tab pos="8774113" algn="l"/>
                <a:tab pos="9231313" algn="l"/>
              </a:tabLst>
            </a:pPr>
            <a:endParaRPr lang="la-Latn" altLang="en-US" sz="2400"/>
          </a:p>
        </p:txBody>
      </p:sp>
      <p:pic>
        <p:nvPicPr>
          <p:cNvPr id="6147" name="Picture 3">
            <a:extLst>
              <a:ext uri="{FF2B5EF4-FFF2-40B4-BE49-F238E27FC236}">
                <a16:creationId xmlns:a16="http://schemas.microsoft.com/office/drawing/2014/main" id="{9C6AFF1C-02D3-A84E-8297-BCD862483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913" y="2103438"/>
            <a:ext cx="3657600" cy="3703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C29DB769-A7DF-A949-8537-14441D6A0959}"/>
              </a:ext>
            </a:extLst>
          </p:cNvPr>
          <p:cNvSpPr>
            <a:spLocks noGrp="1" noChangeArrowheads="1"/>
          </p:cNvSpPr>
          <p:nvPr>
            <p:ph type="title"/>
          </p:nvPr>
        </p:nvSpPr>
        <p:spPr>
          <a:xfrm>
            <a:off x="504825" y="301625"/>
            <a:ext cx="9063038" cy="704850"/>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500"/>
              <a:t>Swedenborg's five elements in the Principia</a:t>
            </a:r>
          </a:p>
        </p:txBody>
      </p:sp>
      <p:sp>
        <p:nvSpPr>
          <p:cNvPr id="35842" name="Rectangle 2">
            <a:extLst>
              <a:ext uri="{FF2B5EF4-FFF2-40B4-BE49-F238E27FC236}">
                <a16:creationId xmlns:a16="http://schemas.microsoft.com/office/drawing/2014/main" id="{FE2581C6-0E43-304D-B96C-F0CB264D4A72}"/>
              </a:ext>
            </a:extLst>
          </p:cNvPr>
          <p:cNvSpPr>
            <a:spLocks noGrp="1" noChangeArrowheads="1"/>
          </p:cNvSpPr>
          <p:nvPr>
            <p:ph type="body" idx="1"/>
          </p:nvPr>
        </p:nvSpPr>
        <p:spPr>
          <a:xfrm>
            <a:off x="720725" y="1096963"/>
            <a:ext cx="8848725" cy="5016500"/>
          </a:xfrm>
          <a:ln/>
          <a:extLst>
            <a:ext uri="{91240B29-F687-4F45-9708-019B960494DF}">
              <a14:hiddenLine xmlns:a14="http://schemas.microsoft.com/office/drawing/2010/main" w="9525" cap="flat">
                <a:solidFill>
                  <a:srgbClr val="808080"/>
                </a:solidFill>
                <a:round/>
                <a:headEnd/>
                <a:tailEnd/>
              </a14:hiddenLine>
            </a:ext>
          </a:extLst>
        </p:spPr>
        <p:txBody>
          <a:bodyPr/>
          <a:lstStyle/>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universal element        or          Gravity</a:t>
            </a:r>
          </a:p>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second element      or         Magnetism</a:t>
            </a:r>
          </a:p>
        </p:txBody>
      </p:sp>
      <p:pic>
        <p:nvPicPr>
          <p:cNvPr id="35843" name="Picture 3">
            <a:extLst>
              <a:ext uri="{FF2B5EF4-FFF2-40B4-BE49-F238E27FC236}">
                <a16:creationId xmlns:a16="http://schemas.microsoft.com/office/drawing/2014/main" id="{8E94213C-CE10-0F49-ACEF-7FD412F17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2468563"/>
            <a:ext cx="7956550" cy="438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AB8712EF-F993-D44F-B68C-B0A7BEB66DC0}"/>
              </a:ext>
            </a:extLst>
          </p:cNvPr>
          <p:cNvSpPr>
            <a:spLocks noGrp="1" noChangeArrowheads="1"/>
          </p:cNvSpPr>
          <p:nvPr>
            <p:ph type="title"/>
          </p:nvPr>
        </p:nvSpPr>
        <p:spPr>
          <a:xfrm>
            <a:off x="504825" y="301625"/>
            <a:ext cx="9063038" cy="704850"/>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500"/>
              <a:t>Swedenborg's five elements in the Principia</a:t>
            </a:r>
          </a:p>
        </p:txBody>
      </p:sp>
      <p:sp>
        <p:nvSpPr>
          <p:cNvPr id="36866" name="Rectangle 2">
            <a:extLst>
              <a:ext uri="{FF2B5EF4-FFF2-40B4-BE49-F238E27FC236}">
                <a16:creationId xmlns:a16="http://schemas.microsoft.com/office/drawing/2014/main" id="{6AD7C009-EE4D-A94C-81A6-80DFEF83B870}"/>
              </a:ext>
            </a:extLst>
          </p:cNvPr>
          <p:cNvSpPr>
            <a:spLocks noGrp="1" noChangeArrowheads="1"/>
          </p:cNvSpPr>
          <p:nvPr>
            <p:ph type="body" idx="1"/>
          </p:nvPr>
        </p:nvSpPr>
        <p:spPr>
          <a:xfrm>
            <a:off x="720725" y="1096963"/>
            <a:ext cx="8848725" cy="5016500"/>
          </a:xfrm>
          <a:ln/>
          <a:extLst>
            <a:ext uri="{91240B29-F687-4F45-9708-019B960494DF}">
              <a14:hiddenLine xmlns:a14="http://schemas.microsoft.com/office/drawing/2010/main" w="9525" cap="flat">
                <a:solidFill>
                  <a:srgbClr val="808080"/>
                </a:solidFill>
                <a:round/>
                <a:headEnd/>
                <a:tailEnd/>
              </a14:hiddenLine>
            </a:ext>
          </a:extLst>
        </p:spPr>
        <p:txBody>
          <a:bodyPr/>
          <a:lstStyle/>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universal element        or          Gravity</a:t>
            </a:r>
          </a:p>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second element      or         Magnetism</a:t>
            </a:r>
          </a:p>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third element             or              Ether</a:t>
            </a:r>
          </a:p>
        </p:txBody>
      </p:sp>
      <p:pic>
        <p:nvPicPr>
          <p:cNvPr id="36867" name="Picture 3">
            <a:extLst>
              <a:ext uri="{FF2B5EF4-FFF2-40B4-BE49-F238E27FC236}">
                <a16:creationId xmlns:a16="http://schemas.microsoft.com/office/drawing/2014/main" id="{8F04AD5C-65D1-2342-AA28-F26EC331A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475" y="3287713"/>
            <a:ext cx="3419475" cy="3336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8EC53A04-76C0-5946-9BBE-EF89BB8F3577}"/>
              </a:ext>
            </a:extLst>
          </p:cNvPr>
          <p:cNvSpPr>
            <a:spLocks noGrp="1" noChangeArrowheads="1"/>
          </p:cNvSpPr>
          <p:nvPr>
            <p:ph type="title"/>
          </p:nvPr>
        </p:nvSpPr>
        <p:spPr>
          <a:xfrm>
            <a:off x="504825" y="301625"/>
            <a:ext cx="9063038" cy="704850"/>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500"/>
              <a:t>Swedenborg's five elements in the Principia</a:t>
            </a:r>
          </a:p>
        </p:txBody>
      </p:sp>
      <p:sp>
        <p:nvSpPr>
          <p:cNvPr id="37890" name="Rectangle 2">
            <a:extLst>
              <a:ext uri="{FF2B5EF4-FFF2-40B4-BE49-F238E27FC236}">
                <a16:creationId xmlns:a16="http://schemas.microsoft.com/office/drawing/2014/main" id="{9C129C50-3212-5542-9D29-9A7DBE7D4D56}"/>
              </a:ext>
            </a:extLst>
          </p:cNvPr>
          <p:cNvSpPr>
            <a:spLocks noGrp="1" noChangeArrowheads="1"/>
          </p:cNvSpPr>
          <p:nvPr>
            <p:ph type="body" idx="1"/>
          </p:nvPr>
        </p:nvSpPr>
        <p:spPr>
          <a:xfrm>
            <a:off x="720725" y="1096963"/>
            <a:ext cx="8848725" cy="5761037"/>
          </a:xfrm>
          <a:ln/>
          <a:extLst>
            <a:ext uri="{91240B29-F687-4F45-9708-019B960494DF}">
              <a14:hiddenLine xmlns:a14="http://schemas.microsoft.com/office/drawing/2010/main" w="9525" cap="flat">
                <a:solidFill>
                  <a:srgbClr val="808080"/>
                </a:solidFill>
                <a:round/>
                <a:headEnd/>
                <a:tailEnd/>
              </a14:hiddenLine>
            </a:ext>
          </a:extLst>
        </p:spPr>
        <p:txBody>
          <a:bodyPr/>
          <a:lstStyle/>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universal element        or          Gravity</a:t>
            </a:r>
          </a:p>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second element      or         Magnetism</a:t>
            </a:r>
          </a:p>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third element             or              Ether</a:t>
            </a:r>
          </a:p>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From the chapter on Ether number 21 we read:</a:t>
            </a:r>
          </a:p>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ether is urged into a whirling motion at a distance from its body, and this causes light, and to a certain degree, electrity.”</a:t>
            </a:r>
          </a:p>
        </p:txBody>
      </p:sp>
      <p:pic>
        <p:nvPicPr>
          <p:cNvPr id="37891" name="Picture 3">
            <a:extLst>
              <a:ext uri="{FF2B5EF4-FFF2-40B4-BE49-F238E27FC236}">
                <a16:creationId xmlns:a16="http://schemas.microsoft.com/office/drawing/2014/main" id="{83EC3458-0C9C-7948-BD64-BC3162342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888" y="5121275"/>
            <a:ext cx="3876675" cy="228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60B51BE5-7D7F-A94C-971F-E2CFFF1BFA58}"/>
              </a:ext>
            </a:extLst>
          </p:cNvPr>
          <p:cNvSpPr>
            <a:spLocks noGrp="1" noChangeArrowheads="1"/>
          </p:cNvSpPr>
          <p:nvPr>
            <p:ph type="title"/>
          </p:nvPr>
        </p:nvSpPr>
        <p:spPr>
          <a:xfrm>
            <a:off x="504825" y="301625"/>
            <a:ext cx="9063038" cy="704850"/>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500"/>
              <a:t>Swedenborg's five elements in the Principia</a:t>
            </a:r>
          </a:p>
        </p:txBody>
      </p:sp>
      <p:sp>
        <p:nvSpPr>
          <p:cNvPr id="38914" name="Rectangle 2">
            <a:extLst>
              <a:ext uri="{FF2B5EF4-FFF2-40B4-BE49-F238E27FC236}">
                <a16:creationId xmlns:a16="http://schemas.microsoft.com/office/drawing/2014/main" id="{3A8F5413-92DE-0D47-AC77-AC9911865806}"/>
              </a:ext>
            </a:extLst>
          </p:cNvPr>
          <p:cNvSpPr>
            <a:spLocks noGrp="1" noChangeArrowheads="1"/>
          </p:cNvSpPr>
          <p:nvPr>
            <p:ph type="body" idx="1"/>
          </p:nvPr>
        </p:nvSpPr>
        <p:spPr>
          <a:xfrm>
            <a:off x="720725" y="1096963"/>
            <a:ext cx="8848725" cy="5016500"/>
          </a:xfrm>
          <a:ln/>
          <a:extLst>
            <a:ext uri="{91240B29-F687-4F45-9708-019B960494DF}">
              <a14:hiddenLine xmlns:a14="http://schemas.microsoft.com/office/drawing/2010/main" w="9525" cap="flat">
                <a:solidFill>
                  <a:srgbClr val="808080"/>
                </a:solidFill>
                <a:round/>
                <a:headEnd/>
                <a:tailEnd/>
              </a14:hiddenLine>
            </a:ext>
          </a:extLst>
        </p:spPr>
        <p:txBody>
          <a:bodyPr/>
          <a:lstStyle/>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universal element        or          Gravity</a:t>
            </a:r>
          </a:p>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second element      or         Magnetism</a:t>
            </a:r>
          </a:p>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third element  or  Ether  (Light, Electricity)</a:t>
            </a:r>
          </a:p>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fourth element               or             Air</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972D3869-08C2-5A4A-BD02-5CB0F19276A6}"/>
              </a:ext>
            </a:extLst>
          </p:cNvPr>
          <p:cNvSpPr>
            <a:spLocks noGrp="1" noChangeArrowheads="1"/>
          </p:cNvSpPr>
          <p:nvPr>
            <p:ph type="title"/>
          </p:nvPr>
        </p:nvSpPr>
        <p:spPr>
          <a:xfrm>
            <a:off x="504825" y="301625"/>
            <a:ext cx="9063038" cy="704850"/>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500"/>
              <a:t>Swedenborg's five elements in the Principia</a:t>
            </a:r>
          </a:p>
        </p:txBody>
      </p:sp>
      <p:sp>
        <p:nvSpPr>
          <p:cNvPr id="39938" name="Rectangle 2">
            <a:extLst>
              <a:ext uri="{FF2B5EF4-FFF2-40B4-BE49-F238E27FC236}">
                <a16:creationId xmlns:a16="http://schemas.microsoft.com/office/drawing/2014/main" id="{39D3D562-0416-4A48-A893-8B7E8A673BA3}"/>
              </a:ext>
            </a:extLst>
          </p:cNvPr>
          <p:cNvSpPr>
            <a:spLocks noGrp="1" noChangeArrowheads="1"/>
          </p:cNvSpPr>
          <p:nvPr>
            <p:ph type="body" idx="1"/>
          </p:nvPr>
        </p:nvSpPr>
        <p:spPr>
          <a:xfrm>
            <a:off x="720725" y="1096963"/>
            <a:ext cx="8848725" cy="5016500"/>
          </a:xfrm>
          <a:ln/>
          <a:extLst>
            <a:ext uri="{91240B29-F687-4F45-9708-019B960494DF}">
              <a14:hiddenLine xmlns:a14="http://schemas.microsoft.com/office/drawing/2010/main" w="9525" cap="flat">
                <a:solidFill>
                  <a:srgbClr val="808080"/>
                </a:solidFill>
                <a:round/>
                <a:headEnd/>
                <a:tailEnd/>
              </a14:hiddenLine>
            </a:ext>
          </a:extLst>
        </p:spPr>
        <p:txBody>
          <a:bodyPr/>
          <a:lstStyle/>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universal element        or          Gravity</a:t>
            </a:r>
          </a:p>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second element      or         Magnetism</a:t>
            </a:r>
          </a:p>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third element  or  Ether  (Light, Electricity)</a:t>
            </a:r>
          </a:p>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fourth element               or             Air</a:t>
            </a:r>
          </a:p>
          <a:p>
            <a:pPr indent="-339725" algn="ctr">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The fifth element          or          Water Vapor</a:t>
            </a:r>
          </a:p>
        </p:txBody>
      </p:sp>
      <p:pic>
        <p:nvPicPr>
          <p:cNvPr id="39939" name="Picture 3">
            <a:extLst>
              <a:ext uri="{FF2B5EF4-FFF2-40B4-BE49-F238E27FC236}">
                <a16:creationId xmlns:a16="http://schemas.microsoft.com/office/drawing/2014/main" id="{0AC17641-BE32-714B-970D-1E28E2055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838" y="4389438"/>
            <a:ext cx="4206875" cy="2468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F44E92E3-54CB-6C4A-A128-C5EA63883D92}"/>
              </a:ext>
            </a:extLst>
          </p:cNvPr>
          <p:cNvSpPr>
            <a:spLocks noGrp="1" noChangeArrowheads="1"/>
          </p:cNvSpPr>
          <p:nvPr>
            <p:ph type="title"/>
          </p:nvPr>
        </p:nvSpPr>
        <p:spPr>
          <a:xfrm>
            <a:off x="504825" y="301625"/>
            <a:ext cx="9063038" cy="1255713"/>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a:t>Four Natural Spheres  -  SD 222</a:t>
            </a:r>
          </a:p>
        </p:txBody>
      </p:sp>
      <p:sp>
        <p:nvSpPr>
          <p:cNvPr id="40962" name="Rectangle 2">
            <a:extLst>
              <a:ext uri="{FF2B5EF4-FFF2-40B4-BE49-F238E27FC236}">
                <a16:creationId xmlns:a16="http://schemas.microsoft.com/office/drawing/2014/main" id="{0E0243F1-0A16-C54C-8321-2378CA0BE629}"/>
              </a:ext>
            </a:extLst>
          </p:cNvPr>
          <p:cNvSpPr>
            <a:spLocks noGrp="1" noChangeArrowheads="1"/>
          </p:cNvSpPr>
          <p:nvPr>
            <p:ph type="body" idx="1"/>
          </p:nvPr>
        </p:nvSpPr>
        <p:spPr>
          <a:xfrm>
            <a:off x="720725" y="1979613"/>
            <a:ext cx="8848725" cy="4979987"/>
          </a:xfrm>
          <a:ln/>
          <a:extLst>
            <a:ext uri="{91240B29-F687-4F45-9708-019B960494DF}">
              <a14:hiddenLine xmlns:a14="http://schemas.microsoft.com/office/drawing/2010/main" w="9525" cap="flat">
                <a:solidFill>
                  <a:srgbClr val="808080"/>
                </a:solidFill>
                <a:round/>
                <a:headEnd/>
                <a:tailEnd/>
              </a14:hiddenLine>
            </a:ext>
          </a:extLst>
        </p:spPr>
        <p:txBody>
          <a:bodyPr/>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solidFill>
                  <a:srgbClr val="400080"/>
                </a:solidFill>
              </a:rPr>
              <a:t>There are four natural spheres arising from the sun.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solidFill>
                  <a:srgbClr val="400080"/>
                </a:solidFill>
              </a:rPr>
              <a:t>The atmosphere which produces hearing is known;</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solidFill>
                  <a:srgbClr val="400080"/>
                </a:solidFill>
              </a:rPr>
              <a:t>A purer atmosphere separate from the aerial is that which produces sight or visual images by the wonderful reflections of all objects.</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solidFill>
                  <a:srgbClr val="400080"/>
                </a:solidFill>
              </a:rPr>
              <a:t>Another atmosphere - the still purer ether - is that which produces the forces of magnets, which reign not only about the magnet in particular, but also about the whole globe, but there is no need to describe to what extent.</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solidFill>
                  <a:srgbClr val="400080"/>
                </a:solidFill>
              </a:rPr>
              <a:t>The purest ethereal sphere is the one that is universal in the whole world,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solidFill>
                  <a:srgbClr val="400080"/>
                </a:solidFill>
              </a:rPr>
              <a:t>These spheres are of the sun, and may be called solar, and thus natural.</a:t>
            </a:r>
            <a:r>
              <a:rPr lang="en-US" altLang="en-US" sz="1000" b="1">
                <a:solidFill>
                  <a:srgbClr val="400080"/>
                </a:solidFill>
              </a:rPr>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ED34E375-03A4-454F-90A2-F21FED4C7221}"/>
              </a:ext>
            </a:extLst>
          </p:cNvPr>
          <p:cNvSpPr>
            <a:spLocks noGrp="1" noChangeArrowheads="1"/>
          </p:cNvSpPr>
          <p:nvPr>
            <p:ph type="title"/>
          </p:nvPr>
        </p:nvSpPr>
        <p:spPr>
          <a:xfrm>
            <a:off x="504825" y="301625"/>
            <a:ext cx="9063038" cy="1255713"/>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a:t>Four Natural Spheres  -  SD 222</a:t>
            </a:r>
          </a:p>
        </p:txBody>
      </p:sp>
      <p:sp>
        <p:nvSpPr>
          <p:cNvPr id="41986" name="Rectangle 2">
            <a:extLst>
              <a:ext uri="{FF2B5EF4-FFF2-40B4-BE49-F238E27FC236}">
                <a16:creationId xmlns:a16="http://schemas.microsoft.com/office/drawing/2014/main" id="{1ABC3060-EBE3-0A48-8BE1-3A58A2E26AFD}"/>
              </a:ext>
            </a:extLst>
          </p:cNvPr>
          <p:cNvSpPr>
            <a:spLocks noGrp="1" noChangeArrowheads="1"/>
          </p:cNvSpPr>
          <p:nvPr>
            <p:ph type="body" idx="1"/>
          </p:nvPr>
        </p:nvSpPr>
        <p:spPr>
          <a:xfrm>
            <a:off x="720725" y="1979613"/>
            <a:ext cx="8848725" cy="4979987"/>
          </a:xfrm>
          <a:ln/>
          <a:extLst>
            <a:ext uri="{91240B29-F687-4F45-9708-019B960494DF}">
              <a14:hiddenLine xmlns:a14="http://schemas.microsoft.com/office/drawing/2010/main" w="9525" cap="flat">
                <a:solidFill>
                  <a:srgbClr val="808080"/>
                </a:solidFill>
                <a:round/>
                <a:headEnd/>
                <a:tailEnd/>
              </a14:hiddenLine>
            </a:ext>
          </a:extLst>
        </p:spPr>
        <p:txBody>
          <a:bodyPr/>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solidFill>
                  <a:srgbClr val="400080"/>
                </a:solidFill>
              </a:rPr>
              <a:t>There are four natural spheres arising from the sun.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solidFill>
                  <a:srgbClr val="400080"/>
                </a:solidFill>
              </a:rPr>
              <a:t>The atmosphere which produces hearing is known;  </a:t>
            </a:r>
            <a:r>
              <a:rPr lang="en-US" altLang="en-US" sz="2200" b="1">
                <a:solidFill>
                  <a:srgbClr val="CC0000"/>
                </a:solidFill>
              </a:rPr>
              <a:t>[AIR]</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solidFill>
                  <a:srgbClr val="400080"/>
                </a:solidFill>
              </a:rPr>
              <a:t>A purer atmosphere separate from the aerial is that which produces sight or visual images by the wonderful reflections of all objects.  </a:t>
            </a:r>
            <a:r>
              <a:rPr lang="en-US" altLang="en-US" sz="2200" b="1">
                <a:solidFill>
                  <a:srgbClr val="CC0000"/>
                </a:solidFill>
              </a:rPr>
              <a:t>[ETHER AND LIGHT]</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solidFill>
                  <a:srgbClr val="400080"/>
                </a:solidFill>
              </a:rPr>
              <a:t>Another atmosphere - the still purer ether - is that which produces the forces of magnets, which reign not only about the magnet in particular, but also about the whole globe, but there is no need to describe to what extent.  </a:t>
            </a:r>
            <a:r>
              <a:rPr lang="en-US" altLang="en-US" sz="2200" b="1">
                <a:solidFill>
                  <a:srgbClr val="CC0000"/>
                </a:solidFill>
              </a:rPr>
              <a:t>[MAGNETISM]</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solidFill>
                  <a:srgbClr val="400080"/>
                </a:solidFill>
              </a:rPr>
              <a:t>The purest ethereal sphere is the one that is universal in the whole world, …  </a:t>
            </a:r>
            <a:r>
              <a:rPr lang="en-US" altLang="en-US" sz="2200" b="1">
                <a:solidFill>
                  <a:srgbClr val="CC0000"/>
                </a:solidFill>
              </a:rPr>
              <a:t>[GRAVITY?]</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200" b="1">
                <a:solidFill>
                  <a:srgbClr val="400080"/>
                </a:solidFill>
              </a:rPr>
              <a:t>These spheres are of the sun, and may be called solar, and thus natural.</a:t>
            </a:r>
            <a:r>
              <a:rPr lang="en-US" altLang="en-US" sz="1000" b="1">
                <a:solidFill>
                  <a:srgbClr val="400080"/>
                </a:solidFill>
              </a:rPr>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B9EC933D-9F66-4046-99B2-32E16A4208B7}"/>
              </a:ext>
            </a:extLst>
          </p:cNvPr>
          <p:cNvSpPr>
            <a:spLocks noGrp="1" noChangeArrowheads="1"/>
          </p:cNvSpPr>
          <p:nvPr>
            <p:ph type="title"/>
          </p:nvPr>
        </p:nvSpPr>
        <p:spPr>
          <a:xfrm>
            <a:off x="504825" y="301625"/>
            <a:ext cx="9063038" cy="1255713"/>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a:t>The secrets of Air and Ether</a:t>
            </a:r>
            <a:br>
              <a:rPr lang="la-Latn" altLang="en-US"/>
            </a:br>
            <a:r>
              <a:rPr lang="la-Latn" altLang="en-US"/>
              <a:t> inscribed on the Ear and the Eye</a:t>
            </a:r>
          </a:p>
        </p:txBody>
      </p:sp>
      <p:sp>
        <p:nvSpPr>
          <p:cNvPr id="43010" name="Rectangle 2">
            <a:extLst>
              <a:ext uri="{FF2B5EF4-FFF2-40B4-BE49-F238E27FC236}">
                <a16:creationId xmlns:a16="http://schemas.microsoft.com/office/drawing/2014/main" id="{56FCF23C-0BC6-954E-AEC4-C48B6D26C454}"/>
              </a:ext>
            </a:extLst>
          </p:cNvPr>
          <p:cNvSpPr>
            <a:spLocks noGrp="1" noChangeArrowheads="1"/>
          </p:cNvSpPr>
          <p:nvPr>
            <p:ph type="body" idx="1"/>
          </p:nvPr>
        </p:nvSpPr>
        <p:spPr>
          <a:xfrm>
            <a:off x="720725" y="1649413"/>
            <a:ext cx="5680075" cy="4133850"/>
          </a:xfrm>
          <a:ln/>
          <a:extLst>
            <a:ext uri="{91240B29-F687-4F45-9708-019B960494DF}">
              <a14:hiddenLine xmlns:a14="http://schemas.microsoft.com/office/drawing/2010/main" w="9525" cap="flat">
                <a:solidFill>
                  <a:srgbClr val="808080"/>
                </a:solidFill>
                <a:round/>
                <a:headEnd/>
                <a:tailEnd/>
              </a14:hiddenLine>
            </a:ext>
          </a:extLst>
        </p:spPr>
        <p:txBody>
          <a:bodyPr/>
          <a:lstStyle/>
          <a:p>
            <a:pPr marL="0" indent="0">
              <a:spcAft>
                <a:spcPts val="563"/>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Everyone who has any knowledge of air and sound may know that the ear is formed in precise adaptation to the nature of their modifications, thus that in respect to its bodily and material form, the ear corresponds to them; </a:t>
            </a:r>
          </a:p>
          <a:p>
            <a:pPr marL="0" indent="0">
              <a:spcAft>
                <a:spcPts val="563"/>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2000" b="1">
              <a:solidFill>
                <a:srgbClr val="000099"/>
              </a:solidFill>
            </a:endParaRPr>
          </a:p>
        </p:txBody>
      </p:sp>
      <p:pic>
        <p:nvPicPr>
          <p:cNvPr id="43011" name="Picture 3">
            <a:extLst>
              <a:ext uri="{FF2B5EF4-FFF2-40B4-BE49-F238E27FC236}">
                <a16:creationId xmlns:a16="http://schemas.microsoft.com/office/drawing/2014/main" id="{8FBBE84F-6447-AA4E-AC5F-4AA9DEC71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388" y="1901825"/>
            <a:ext cx="2889250" cy="193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71B52B12-6BBF-4B4B-B686-F679DC74618E}"/>
              </a:ext>
            </a:extLst>
          </p:cNvPr>
          <p:cNvSpPr>
            <a:spLocks noGrp="1" noChangeArrowheads="1"/>
          </p:cNvSpPr>
          <p:nvPr>
            <p:ph type="title"/>
          </p:nvPr>
        </p:nvSpPr>
        <p:spPr>
          <a:xfrm>
            <a:off x="504825" y="301625"/>
            <a:ext cx="9063038" cy="1255713"/>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a:t>The secrets of Air and Ether</a:t>
            </a:r>
            <a:br>
              <a:rPr lang="la-Latn" altLang="en-US"/>
            </a:br>
            <a:r>
              <a:rPr lang="la-Latn" altLang="en-US"/>
              <a:t> inscribed on the Ear and the Eye</a:t>
            </a:r>
          </a:p>
        </p:txBody>
      </p:sp>
      <p:sp>
        <p:nvSpPr>
          <p:cNvPr id="44034" name="Rectangle 2">
            <a:extLst>
              <a:ext uri="{FF2B5EF4-FFF2-40B4-BE49-F238E27FC236}">
                <a16:creationId xmlns:a16="http://schemas.microsoft.com/office/drawing/2014/main" id="{7AA7A53A-7F4C-F049-A947-3FD499BA8216}"/>
              </a:ext>
            </a:extLst>
          </p:cNvPr>
          <p:cNvSpPr>
            <a:spLocks noGrp="1" noChangeArrowheads="1"/>
          </p:cNvSpPr>
          <p:nvPr>
            <p:ph type="body" idx="1"/>
          </p:nvPr>
        </p:nvSpPr>
        <p:spPr>
          <a:xfrm>
            <a:off x="696913" y="1874838"/>
            <a:ext cx="5680075" cy="4133850"/>
          </a:xfrm>
          <a:ln/>
          <a:extLst>
            <a:ext uri="{91240B29-F687-4F45-9708-019B960494DF}">
              <a14:hiddenLine xmlns:a14="http://schemas.microsoft.com/office/drawing/2010/main" w="9525" cap="flat">
                <a:solidFill>
                  <a:srgbClr val="808080"/>
                </a:solidFill>
                <a:round/>
                <a:headEnd/>
                <a:tailEnd/>
              </a14:hiddenLine>
            </a:ext>
          </a:extLst>
        </p:spPr>
        <p:txBody>
          <a:bodyPr/>
          <a:lstStyle/>
          <a:p>
            <a:pPr marL="0" indent="0">
              <a:lnSpc>
                <a:spcPct val="73000"/>
              </a:lnSpc>
              <a:spcAft>
                <a:spcPts val="563"/>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2000" b="1">
              <a:solidFill>
                <a:srgbClr val="000099"/>
              </a:solidFill>
            </a:endParaRPr>
          </a:p>
          <a:p>
            <a:pPr marL="0" indent="0">
              <a:lnSpc>
                <a:spcPct val="73000"/>
              </a:lnSpc>
              <a:spcAft>
                <a:spcPts val="563"/>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Everyone who has any knowledge of air and sound may know that the ear is formed in precise adaptation to the nature of their modifications, thus that in respect to its bodily and material form, the ear corresponds to them; </a:t>
            </a:r>
          </a:p>
          <a:p>
            <a:pPr marL="0" indent="0">
              <a:lnSpc>
                <a:spcPct val="73000"/>
              </a:lnSpc>
              <a:spcAft>
                <a:spcPts val="563"/>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2000" b="1">
              <a:solidFill>
                <a:srgbClr val="000099"/>
              </a:solidFill>
            </a:endParaRPr>
          </a:p>
          <a:p>
            <a:pPr marL="0" indent="0">
              <a:lnSpc>
                <a:spcPct val="73000"/>
              </a:lnSpc>
              <a:spcAft>
                <a:spcPts val="563"/>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2000" b="1">
              <a:solidFill>
                <a:srgbClr val="000099"/>
              </a:solidFill>
            </a:endParaRPr>
          </a:p>
          <a:p>
            <a:pPr marL="0" indent="0">
              <a:lnSpc>
                <a:spcPct val="73000"/>
              </a:lnSpc>
              <a:spcAft>
                <a:spcPts val="563"/>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2000" b="1">
              <a:solidFill>
                <a:srgbClr val="000099"/>
              </a:solidFill>
            </a:endParaRPr>
          </a:p>
          <a:p>
            <a:pPr marL="0" indent="0">
              <a:lnSpc>
                <a:spcPct val="73000"/>
              </a:lnSpc>
              <a:spcAft>
                <a:spcPts val="563"/>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2000" b="1">
              <a:solidFill>
                <a:srgbClr val="000099"/>
              </a:solidFill>
            </a:endParaRPr>
          </a:p>
          <a:p>
            <a:pPr marL="0" indent="0">
              <a:lnSpc>
                <a:spcPct val="73000"/>
              </a:lnSpc>
              <a:spcAft>
                <a:spcPts val="563"/>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and he who has acquired any knowledge of the ether and light, knows that in respect to its bodily and material form, the eye has been formed so as to correspond to the modifications of these; </a:t>
            </a:r>
          </a:p>
          <a:p>
            <a:pPr marL="0" indent="0">
              <a:lnSpc>
                <a:spcPct val="73000"/>
              </a:lnSpc>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2000" b="1">
              <a:solidFill>
                <a:srgbClr val="000099"/>
              </a:solidFill>
            </a:endParaRPr>
          </a:p>
        </p:txBody>
      </p:sp>
      <p:pic>
        <p:nvPicPr>
          <p:cNvPr id="44035" name="Picture 3">
            <a:extLst>
              <a:ext uri="{FF2B5EF4-FFF2-40B4-BE49-F238E27FC236}">
                <a16:creationId xmlns:a16="http://schemas.microsoft.com/office/drawing/2014/main" id="{D884D542-5961-2D4D-A56E-3AB3CBA7C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313" y="4237038"/>
            <a:ext cx="2890837" cy="2524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6" name="Picture 4">
            <a:extLst>
              <a:ext uri="{FF2B5EF4-FFF2-40B4-BE49-F238E27FC236}">
                <a16:creationId xmlns:a16="http://schemas.microsoft.com/office/drawing/2014/main" id="{BA9F8B37-8C70-6246-81B9-A29EE1435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313" y="1874838"/>
            <a:ext cx="2889250" cy="193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633C3F91-D325-654B-8B66-0FFF6B118CD0}"/>
              </a:ext>
            </a:extLst>
          </p:cNvPr>
          <p:cNvSpPr>
            <a:spLocks noGrp="1" noChangeArrowheads="1"/>
          </p:cNvSpPr>
          <p:nvPr>
            <p:ph type="title"/>
          </p:nvPr>
        </p:nvSpPr>
        <p:spPr>
          <a:xfrm>
            <a:off x="504825" y="301625"/>
            <a:ext cx="9063038" cy="1255713"/>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a:t>The secrets of Air and Ether</a:t>
            </a:r>
            <a:br>
              <a:rPr lang="la-Latn" altLang="en-US"/>
            </a:br>
            <a:r>
              <a:rPr lang="la-Latn" altLang="en-US"/>
              <a:t> inscribed on the Ear and the Eye</a:t>
            </a:r>
          </a:p>
        </p:txBody>
      </p:sp>
      <p:sp>
        <p:nvSpPr>
          <p:cNvPr id="45058" name="Rectangle 2">
            <a:extLst>
              <a:ext uri="{FF2B5EF4-FFF2-40B4-BE49-F238E27FC236}">
                <a16:creationId xmlns:a16="http://schemas.microsoft.com/office/drawing/2014/main" id="{5F41067C-67EB-7D49-AB3C-55E975A97DE9}"/>
              </a:ext>
            </a:extLst>
          </p:cNvPr>
          <p:cNvSpPr>
            <a:spLocks noGrp="1" noChangeArrowheads="1"/>
          </p:cNvSpPr>
          <p:nvPr>
            <p:ph type="body" idx="1"/>
          </p:nvPr>
        </p:nvSpPr>
        <p:spPr>
          <a:xfrm>
            <a:off x="720725" y="1649413"/>
            <a:ext cx="5680075" cy="5262562"/>
          </a:xfrm>
          <a:ln/>
          <a:extLst>
            <a:ext uri="{91240B29-F687-4F45-9708-019B960494DF}">
              <a14:hiddenLine xmlns:a14="http://schemas.microsoft.com/office/drawing/2010/main" w="9525" cap="flat">
                <a:solidFill>
                  <a:srgbClr val="808080"/>
                </a:solidFill>
                <a:round/>
                <a:headEnd/>
                <a:tailEnd/>
              </a14:hiddenLine>
            </a:ext>
          </a:extLst>
        </p:spPr>
        <p:txBody>
          <a:bodyPr/>
          <a:lstStyle/>
          <a:p>
            <a:pPr marL="0" indent="0">
              <a:spcAft>
                <a:spcPts val="563"/>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Everyone who has any knowledge of air and sound may know that the ear is formed in precise adaptation to the nature of their modifications, thus that in respect to its bodily and material form, the ear corresponds to them; </a:t>
            </a:r>
          </a:p>
          <a:p>
            <a:pPr marL="0" indent="0">
              <a:spcAft>
                <a:spcPts val="563"/>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and he who has acquired any knowledge of the ether and light, knows that in respect to its bodily and material form, the eye has been formed so as to correspond to the modifications of these;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and that this is so much the case that whatever secret thing has been stored up in the nature of air and of sound is inscribed on the organism of the ear, and whatever secret thing has been stored up in the nature of the ether and of light is inscribed on the organism of the eye.  AC 5423</a:t>
            </a:r>
          </a:p>
        </p:txBody>
      </p:sp>
      <p:pic>
        <p:nvPicPr>
          <p:cNvPr id="45059" name="Picture 3">
            <a:extLst>
              <a:ext uri="{FF2B5EF4-FFF2-40B4-BE49-F238E27FC236}">
                <a16:creationId xmlns:a16="http://schemas.microsoft.com/office/drawing/2014/main" id="{5A561774-D7F0-0A4D-A99F-2E885C796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025" y="4206875"/>
            <a:ext cx="2890838" cy="2524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0" name="Picture 4">
            <a:extLst>
              <a:ext uri="{FF2B5EF4-FFF2-40B4-BE49-F238E27FC236}">
                <a16:creationId xmlns:a16="http://schemas.microsoft.com/office/drawing/2014/main" id="{9BFA73F2-6133-B045-B5B4-4FCAF8629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9388" y="1901825"/>
            <a:ext cx="2889250" cy="193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D3B301EA-7F6B-5646-85BC-54BA280280A6}"/>
              </a:ext>
            </a:extLst>
          </p:cNvPr>
          <p:cNvSpPr>
            <a:spLocks noGrp="1" noChangeArrowheads="1"/>
          </p:cNvSpPr>
          <p:nvPr>
            <p:ph type="title"/>
          </p:nvPr>
        </p:nvSpPr>
        <p:spPr>
          <a:ln/>
          <a:extLst>
            <a:ext uri="{91240B29-F687-4F45-9708-019B960494DF}">
              <a14:hiddenLine xmlns:a14="http://schemas.microsoft.com/office/drawing/2010/main" w="9525" cap="flat">
                <a:solidFill>
                  <a:srgbClr val="808080"/>
                </a:solidFill>
                <a:round/>
                <a:headEnd/>
                <a:tailEnd/>
              </a14:hiddenLine>
            </a:ext>
          </a:extLst>
        </p:spPr>
        <p:txBody>
          <a:bodyPr tIns="31677"/>
          <a:lstStyle/>
          <a:p>
            <a:pPr>
              <a:buClrTx/>
              <a:buSzPct val="45000"/>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900"/>
              <a:t>SIR HANS SLOANE'S BIRD       </a:t>
            </a:r>
            <a:br>
              <a:rPr lang="la-Latn" altLang="en-US" sz="3900"/>
            </a:br>
            <a:r>
              <a:rPr lang="la-Latn" altLang="en-US" sz="3600"/>
              <a:t>Rev. GEORGE DE CHARMS   NCL 1982</a:t>
            </a:r>
          </a:p>
        </p:txBody>
      </p:sp>
      <p:sp>
        <p:nvSpPr>
          <p:cNvPr id="105475" name="Rectangle 3">
            <a:extLst>
              <a:ext uri="{FF2B5EF4-FFF2-40B4-BE49-F238E27FC236}">
                <a16:creationId xmlns:a16="http://schemas.microsoft.com/office/drawing/2014/main" id="{2B4A4CCA-976D-8849-90B3-5F58C515DFEB}"/>
              </a:ext>
            </a:extLst>
          </p:cNvPr>
          <p:cNvSpPr>
            <a:spLocks noGrp="1" noChangeArrowheads="1"/>
          </p:cNvSpPr>
          <p:nvPr>
            <p:ph type="body" sz="half" idx="1"/>
          </p:nvPr>
        </p:nvSpPr>
        <p:spPr>
          <a:ln/>
          <a:extLst>
            <a:ext uri="{91240B29-F687-4F45-9708-019B960494DF}">
              <a14:hiddenLine xmlns:a14="http://schemas.microsoft.com/office/drawing/2010/main" w="9525" cap="flat">
                <a:solidFill>
                  <a:srgbClr val="808080"/>
                </a:solidFill>
                <a:round/>
                <a:headEnd/>
                <a:tailEnd/>
              </a14:hiddenLine>
            </a:ext>
          </a:extLst>
        </p:spPr>
        <p:txBody>
          <a:bodyPr tIns="21238"/>
          <a:lstStyle/>
          <a:p>
            <a:pPr marL="431800" indent="-315913">
              <a:lnSpc>
                <a:spcPct val="100000"/>
              </a:lnSpc>
              <a:spcBef>
                <a:spcPct val="20000"/>
              </a:spcBef>
              <a:spcAft>
                <a:spcPct val="0"/>
              </a:spcAft>
              <a:buClrTx/>
              <a:buSzPct val="45000"/>
              <a:buFontTx/>
              <a:buChar char="•"/>
              <a:tabLst>
                <a:tab pos="431800" algn="l"/>
                <a:tab pos="544513" algn="l"/>
                <a:tab pos="1001713" algn="l"/>
                <a:tab pos="1458913" algn="l"/>
                <a:tab pos="1916113" algn="l"/>
                <a:tab pos="2373313" algn="l"/>
                <a:tab pos="2828925" algn="l"/>
                <a:tab pos="3287713" algn="l"/>
                <a:tab pos="3744913" algn="l"/>
                <a:tab pos="4202113" algn="l"/>
                <a:tab pos="4657725" algn="l"/>
                <a:tab pos="5116513" algn="l"/>
                <a:tab pos="5573713" algn="l"/>
                <a:tab pos="6030913" algn="l"/>
                <a:tab pos="6486525" algn="l"/>
                <a:tab pos="6945313" algn="l"/>
                <a:tab pos="7402513" algn="l"/>
                <a:tab pos="7858125" algn="l"/>
                <a:tab pos="8315325" algn="l"/>
                <a:tab pos="8774113" algn="l"/>
                <a:tab pos="9231313" algn="l"/>
              </a:tabLst>
            </a:pPr>
            <a:r>
              <a:rPr lang="la-Latn" altLang="en-US" sz="2800">
                <a:latin typeface="Times New Roman" panose="02020603050405020304" pitchFamily="18" charset="0"/>
              </a:rPr>
              <a:t>The teaching concerning Sir Hans Sloane's bird, recorded in Divine Love and Wisdom 344, is of tremendous importance to the New Church. It applies to all living creatures that have ever been created on the earth, and indicates how they are to be regarded as representative forms of use. </a:t>
            </a:r>
          </a:p>
          <a:p>
            <a:pPr marL="431800" indent="-315913">
              <a:lnSpc>
                <a:spcPct val="100000"/>
              </a:lnSpc>
              <a:spcBef>
                <a:spcPct val="20000"/>
              </a:spcBef>
              <a:spcAft>
                <a:spcPct val="0"/>
              </a:spcAft>
              <a:buClrTx/>
              <a:buSzPct val="45000"/>
              <a:buFontTx/>
              <a:buChar char="•"/>
              <a:tabLst>
                <a:tab pos="431800" algn="l"/>
                <a:tab pos="544513" algn="l"/>
                <a:tab pos="1001713" algn="l"/>
                <a:tab pos="1458913" algn="l"/>
                <a:tab pos="1916113" algn="l"/>
                <a:tab pos="2373313" algn="l"/>
                <a:tab pos="2828925" algn="l"/>
                <a:tab pos="3287713" algn="l"/>
                <a:tab pos="3744913" algn="l"/>
                <a:tab pos="4202113" algn="l"/>
                <a:tab pos="4657725" algn="l"/>
                <a:tab pos="5116513" algn="l"/>
                <a:tab pos="5573713" algn="l"/>
                <a:tab pos="6030913" algn="l"/>
                <a:tab pos="6486525" algn="l"/>
                <a:tab pos="6945313" algn="l"/>
                <a:tab pos="7402513" algn="l"/>
                <a:tab pos="7858125" algn="l"/>
                <a:tab pos="8315325" algn="l"/>
                <a:tab pos="8774113" algn="l"/>
                <a:tab pos="9231313" algn="l"/>
              </a:tabLst>
            </a:pPr>
            <a:endParaRPr lang="la-Latn" altLang="en-US" sz="2800">
              <a:latin typeface="Times New Roman" panose="02020603050405020304" pitchFamily="18" charset="0"/>
            </a:endParaRPr>
          </a:p>
        </p:txBody>
      </p:sp>
      <p:pic>
        <p:nvPicPr>
          <p:cNvPr id="105477" name="Picture 5">
            <a:extLst>
              <a:ext uri="{FF2B5EF4-FFF2-40B4-BE49-F238E27FC236}">
                <a16:creationId xmlns:a16="http://schemas.microsoft.com/office/drawing/2014/main" id="{EF1CC0E5-8813-D248-ADF5-B37D5FF1E5C9}"/>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68913" y="1798638"/>
            <a:ext cx="4110037" cy="4979987"/>
          </a:xfrm>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18C64169-3478-1145-93D3-5B4F0BA49E36}"/>
              </a:ext>
            </a:extLst>
          </p:cNvPr>
          <p:cNvSpPr>
            <a:spLocks noGrp="1" noChangeArrowheads="1"/>
          </p:cNvSpPr>
          <p:nvPr>
            <p:ph type="title"/>
          </p:nvPr>
        </p:nvSpPr>
        <p:spPr>
          <a:xfrm>
            <a:off x="504825" y="201613"/>
            <a:ext cx="9063038" cy="906462"/>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500">
                <a:solidFill>
                  <a:srgbClr val="000099"/>
                </a:solidFill>
              </a:rPr>
              <a:t>The three natural atmospheres or ethers</a:t>
            </a:r>
            <a:br>
              <a:rPr lang="la-Latn" altLang="en-US" sz="3500">
                <a:solidFill>
                  <a:srgbClr val="000099"/>
                </a:solidFill>
              </a:rPr>
            </a:br>
            <a:r>
              <a:rPr lang="la-Latn" altLang="en-US" sz="3500">
                <a:solidFill>
                  <a:srgbClr val="000099"/>
                </a:solidFill>
              </a:rPr>
              <a:t>(</a:t>
            </a:r>
            <a:r>
              <a:rPr lang="la-Latn" altLang="en-US" sz="3000">
                <a:solidFill>
                  <a:srgbClr val="000099"/>
                </a:solidFill>
              </a:rPr>
              <a:t>Last Judgment Posthumous 320)</a:t>
            </a:r>
          </a:p>
        </p:txBody>
      </p:sp>
      <p:sp>
        <p:nvSpPr>
          <p:cNvPr id="46082" name="Rectangle 2">
            <a:extLst>
              <a:ext uri="{FF2B5EF4-FFF2-40B4-BE49-F238E27FC236}">
                <a16:creationId xmlns:a16="http://schemas.microsoft.com/office/drawing/2014/main" id="{ED5E2FE7-DD94-744D-B093-9C0F60162544}"/>
              </a:ext>
            </a:extLst>
          </p:cNvPr>
          <p:cNvSpPr>
            <a:spLocks noGrp="1" noChangeArrowheads="1"/>
          </p:cNvSpPr>
          <p:nvPr>
            <p:ph type="body" idx="1"/>
          </p:nvPr>
        </p:nvSpPr>
        <p:spPr>
          <a:xfrm>
            <a:off x="720725" y="1841500"/>
            <a:ext cx="8848725" cy="4741863"/>
          </a:xfrm>
          <a:ln/>
          <a:extLst>
            <a:ext uri="{91240B29-F687-4F45-9708-019B960494DF}">
              <a14:hiddenLine xmlns:a14="http://schemas.microsoft.com/office/drawing/2010/main" w="9525" cap="flat">
                <a:solidFill>
                  <a:srgbClr val="808080"/>
                </a:solidFill>
                <a:round/>
                <a:headEnd/>
                <a:tailEnd/>
              </a14:hiddenLine>
            </a:ext>
          </a:extLst>
        </p:spPr>
        <p:txBody>
          <a:bodyPr/>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There are three natural atmospheres arising from the sun of the world, and there are three spiritual atmospheres arising from the sun of heaven, which is the Lord. The three natural atmospheres arising from the sun of the world are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the purer ether, which is universal, from which is all </a:t>
            </a:r>
            <a:r>
              <a:rPr lang="en-US" altLang="en-US" sz="2000" b="1">
                <a:solidFill>
                  <a:srgbClr val="CC0000"/>
                </a:solidFill>
              </a:rPr>
              <a:t>gravitation</a:t>
            </a:r>
            <a:r>
              <a:rPr lang="en-US" altLang="en-US" sz="2000" b="1">
                <a:solidFill>
                  <a:srgbClr val="000099"/>
                </a:solidFill>
              </a:rPr>
              <a:t>;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the middle ether, which forms the vortex around the planets, in which are the moons and the satellites, from which is </a:t>
            </a:r>
            <a:r>
              <a:rPr lang="en-US" altLang="en-US" sz="2000" b="1">
                <a:solidFill>
                  <a:srgbClr val="CC0000"/>
                </a:solidFill>
              </a:rPr>
              <a:t>magnetism</a:t>
            </a:r>
            <a:r>
              <a:rPr lang="en-US" altLang="en-US" sz="2000" b="1">
                <a:solidFill>
                  <a:srgbClr val="000099"/>
                </a:solidFill>
              </a:rPr>
              <a:t>;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and the ultimate ether which is the </a:t>
            </a:r>
            <a:r>
              <a:rPr lang="en-US" altLang="en-US" sz="2000" b="1">
                <a:solidFill>
                  <a:srgbClr val="CC0000"/>
                </a:solidFill>
              </a:rPr>
              <a:t>air</a:t>
            </a:r>
            <a:r>
              <a:rPr lang="en-US" altLang="en-US" sz="2000" b="1">
                <a:solidFill>
                  <a:srgbClr val="000099"/>
                </a:solidFill>
              </a:rPr>
              <a:t>.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By these three atmospheres all the corporeal and material things of the earth are held together, which are so composed as to be applicable to those three degrees.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C06FB3D8-BD44-8341-A957-91A5129F507E}"/>
              </a:ext>
            </a:extLst>
          </p:cNvPr>
          <p:cNvSpPr>
            <a:spLocks noGrp="1" noChangeArrowheads="1"/>
          </p:cNvSpPr>
          <p:nvPr>
            <p:ph type="title"/>
          </p:nvPr>
        </p:nvSpPr>
        <p:spPr>
          <a:xfrm>
            <a:off x="504825" y="301625"/>
            <a:ext cx="9063038" cy="1255713"/>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a:solidFill>
                  <a:srgbClr val="000099"/>
                </a:solidFill>
              </a:rPr>
              <a:t>How atmospheres become matter </a:t>
            </a:r>
            <a:br>
              <a:rPr lang="la-Latn" altLang="en-US">
                <a:solidFill>
                  <a:srgbClr val="000099"/>
                </a:solidFill>
              </a:rPr>
            </a:br>
            <a:r>
              <a:rPr lang="la-Latn" altLang="en-US">
                <a:solidFill>
                  <a:srgbClr val="000099"/>
                </a:solidFill>
              </a:rPr>
              <a:t>as they decrease in activity.</a:t>
            </a:r>
          </a:p>
        </p:txBody>
      </p:sp>
      <p:sp>
        <p:nvSpPr>
          <p:cNvPr id="47106" name="Rectangle 2">
            <a:extLst>
              <a:ext uri="{FF2B5EF4-FFF2-40B4-BE49-F238E27FC236}">
                <a16:creationId xmlns:a16="http://schemas.microsoft.com/office/drawing/2014/main" id="{2AFA7C0A-5A55-684A-96B0-9F3402CECCAE}"/>
              </a:ext>
            </a:extLst>
          </p:cNvPr>
          <p:cNvSpPr>
            <a:spLocks noGrp="1" noChangeArrowheads="1"/>
          </p:cNvSpPr>
          <p:nvPr>
            <p:ph type="body" idx="1"/>
          </p:nvPr>
        </p:nvSpPr>
        <p:spPr>
          <a:xfrm>
            <a:off x="660400" y="1828800"/>
            <a:ext cx="8848725" cy="1624013"/>
          </a:xfrm>
          <a:ln/>
          <a:extLst>
            <a:ext uri="{91240B29-F687-4F45-9708-019B960494DF}">
              <a14:hiddenLine xmlns:a14="http://schemas.microsoft.com/office/drawing/2010/main" w="9525" cap="flat">
                <a:solidFill>
                  <a:srgbClr val="808080"/>
                </a:solidFill>
                <a:round/>
                <a:headEnd/>
                <a:tailEnd/>
              </a14:hiddenLine>
            </a:ext>
          </a:extLst>
        </p:spPr>
        <p:txBody>
          <a:bodyPr/>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There are three atmospheres both in the spiritual and in the natural world, which are distinct from each other according to degrees of height, and which, in their progress toward lower things, decrease [in activity] according to degrees of breadth.   (DLW 302)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2000" b="1">
              <a:solidFill>
                <a:srgbClr val="000099"/>
              </a:solidFill>
            </a:endParaRPr>
          </a:p>
        </p:txBody>
      </p:sp>
      <p:sp>
        <p:nvSpPr>
          <p:cNvPr id="47107" name="Text Box 3">
            <a:extLst>
              <a:ext uri="{FF2B5EF4-FFF2-40B4-BE49-F238E27FC236}">
                <a16:creationId xmlns:a16="http://schemas.microsoft.com/office/drawing/2014/main" id="{81C750A6-A733-E84F-AC68-15E825346BAF}"/>
              </a:ext>
            </a:extLst>
          </p:cNvPr>
          <p:cNvSpPr txBox="1">
            <a:spLocks noChangeArrowheads="1"/>
          </p:cNvSpPr>
          <p:nvPr/>
        </p:nvSpPr>
        <p:spPr bwMode="auto">
          <a:xfrm>
            <a:off x="2651125" y="3198813"/>
            <a:ext cx="5303838" cy="365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la-Latn" altLang="en-US" b="1">
                <a:solidFill>
                  <a:srgbClr val="CC0000"/>
                </a:solidFill>
              </a:rPr>
              <a:t>Celestial</a:t>
            </a:r>
          </a:p>
          <a:p>
            <a:pPr algn="ctr">
              <a:buClrTx/>
              <a:buFontTx/>
              <a:buNone/>
            </a:pPr>
            <a:endParaRPr lang="la-Latn" altLang="en-US" b="1"/>
          </a:p>
          <a:p>
            <a:pPr algn="ctr">
              <a:buClrTx/>
              <a:buFontTx/>
              <a:buNone/>
            </a:pPr>
            <a:r>
              <a:rPr lang="la-Latn" altLang="en-US" b="1">
                <a:solidFill>
                  <a:srgbClr val="0000CC"/>
                </a:solidFill>
              </a:rPr>
              <a:t>Spiritual</a:t>
            </a:r>
          </a:p>
          <a:p>
            <a:pPr algn="ctr">
              <a:buClrTx/>
              <a:buFontTx/>
              <a:buNone/>
            </a:pPr>
            <a:endParaRPr lang="la-Latn" altLang="en-US" b="1"/>
          </a:p>
          <a:p>
            <a:pPr algn="ctr">
              <a:buClrTx/>
              <a:buFontTx/>
              <a:buNone/>
            </a:pPr>
            <a:r>
              <a:rPr lang="la-Latn" altLang="en-US" b="1">
                <a:solidFill>
                  <a:srgbClr val="009900"/>
                </a:solidFill>
              </a:rPr>
              <a:t>Natural</a:t>
            </a:r>
          </a:p>
          <a:p>
            <a:pPr algn="ctr">
              <a:buClrTx/>
              <a:buFontTx/>
              <a:buNone/>
            </a:pPr>
            <a:endParaRPr lang="la-Latn" altLang="en-US" b="1"/>
          </a:p>
          <a:p>
            <a:pPr algn="ctr">
              <a:buClrTx/>
              <a:buFontTx/>
              <a:buNone/>
            </a:pPr>
            <a:r>
              <a:rPr lang="la-Latn" altLang="en-US" b="1"/>
              <a:t>--------</a:t>
            </a:r>
          </a:p>
          <a:p>
            <a:pPr algn="ctr">
              <a:buClrTx/>
              <a:buFontTx/>
              <a:buNone/>
            </a:pPr>
            <a:endParaRPr lang="la-Latn" altLang="en-US" b="1"/>
          </a:p>
          <a:p>
            <a:pPr algn="ctr">
              <a:buClrTx/>
              <a:buFontTx/>
              <a:buNone/>
            </a:pPr>
            <a:r>
              <a:rPr lang="la-Latn" altLang="en-US" b="1">
                <a:solidFill>
                  <a:srgbClr val="CC0000"/>
                </a:solidFill>
              </a:rPr>
              <a:t>Gravity	</a:t>
            </a:r>
          </a:p>
          <a:p>
            <a:pPr algn="ctr">
              <a:buClrTx/>
              <a:buFontTx/>
              <a:buNone/>
            </a:pPr>
            <a:endParaRPr lang="la-Latn" altLang="en-US" b="1"/>
          </a:p>
          <a:p>
            <a:pPr algn="ctr">
              <a:buClrTx/>
              <a:buFontTx/>
              <a:buNone/>
            </a:pPr>
            <a:r>
              <a:rPr lang="la-Latn" altLang="en-US" b="1">
                <a:solidFill>
                  <a:srgbClr val="0000CC"/>
                </a:solidFill>
              </a:rPr>
              <a:t>Light, Electro-Magnetism</a:t>
            </a:r>
          </a:p>
          <a:p>
            <a:pPr algn="ctr">
              <a:buClrTx/>
              <a:buFontTx/>
              <a:buNone/>
            </a:pPr>
            <a:endParaRPr lang="la-Latn" altLang="en-US" b="1">
              <a:solidFill>
                <a:srgbClr val="009900"/>
              </a:solidFill>
            </a:endParaRPr>
          </a:p>
          <a:p>
            <a:pPr algn="ctr">
              <a:buClrTx/>
              <a:buFontTx/>
              <a:buNone/>
            </a:pPr>
            <a:r>
              <a:rPr lang="la-Latn" altLang="en-US" b="1">
                <a:solidFill>
                  <a:srgbClr val="009900"/>
                </a:solidFill>
              </a:rPr>
              <a:t>Air</a:t>
            </a:r>
          </a:p>
          <a:p>
            <a:pPr algn="ctr">
              <a:buClrTx/>
              <a:buFontTx/>
              <a:buNone/>
            </a:pPr>
            <a:endParaRPr lang="la-Latn" altLang="en-US" b="1">
              <a:solidFill>
                <a:srgbClr val="0099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C6B26E86-20E7-9147-8FBF-B21F1254E427}"/>
              </a:ext>
            </a:extLst>
          </p:cNvPr>
          <p:cNvSpPr>
            <a:spLocks noGrp="1" noChangeArrowheads="1"/>
          </p:cNvSpPr>
          <p:nvPr>
            <p:ph type="title"/>
          </p:nvPr>
        </p:nvSpPr>
        <p:spPr>
          <a:xfrm>
            <a:off x="504825" y="301625"/>
            <a:ext cx="9063038" cy="1255713"/>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a:solidFill>
                  <a:srgbClr val="000099"/>
                </a:solidFill>
              </a:rPr>
              <a:t>How atmospheres become matter </a:t>
            </a:r>
            <a:br>
              <a:rPr lang="la-Latn" altLang="en-US">
                <a:solidFill>
                  <a:srgbClr val="000099"/>
                </a:solidFill>
              </a:rPr>
            </a:br>
            <a:r>
              <a:rPr lang="la-Latn" altLang="en-US">
                <a:solidFill>
                  <a:srgbClr val="000099"/>
                </a:solidFill>
              </a:rPr>
              <a:t>as they decrease in activity.</a:t>
            </a:r>
          </a:p>
        </p:txBody>
      </p:sp>
      <p:sp>
        <p:nvSpPr>
          <p:cNvPr id="48130" name="Rectangle 2">
            <a:extLst>
              <a:ext uri="{FF2B5EF4-FFF2-40B4-BE49-F238E27FC236}">
                <a16:creationId xmlns:a16="http://schemas.microsoft.com/office/drawing/2014/main" id="{C3860AE5-B757-AF48-804B-79B97A3584AE}"/>
              </a:ext>
            </a:extLst>
          </p:cNvPr>
          <p:cNvSpPr>
            <a:spLocks noGrp="1" noChangeArrowheads="1"/>
          </p:cNvSpPr>
          <p:nvPr>
            <p:ph type="body" idx="1"/>
          </p:nvPr>
        </p:nvSpPr>
        <p:spPr>
          <a:xfrm>
            <a:off x="695325" y="1658938"/>
            <a:ext cx="8848725" cy="1908175"/>
          </a:xfrm>
          <a:ln/>
          <a:extLst>
            <a:ext uri="{91240B29-F687-4F45-9708-019B960494DF}">
              <a14:hiddenLine xmlns:a14="http://schemas.microsoft.com/office/drawing/2010/main" w="9525" cap="flat">
                <a:solidFill>
                  <a:srgbClr val="808080"/>
                </a:solidFill>
                <a:round/>
                <a:headEnd/>
                <a:tailEnd/>
              </a14:hiddenLine>
            </a:ext>
          </a:extLst>
        </p:spPr>
        <p:txBody>
          <a:bodyPr/>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And since atmospheres in their progress toward lower things decrease [in activity], it follows that they constantly become more compressed and inert, and finally, in outmosts, become so compressed and inert as to be no longer atmospheres, but substances at rest, and in the natural world, fixed like those in the lands that are called matters.  (DLW 302)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endParaRPr lang="en-US" altLang="en-US" sz="2000" b="1">
              <a:solidFill>
                <a:srgbClr val="000099"/>
              </a:solidFill>
            </a:endParaRPr>
          </a:p>
        </p:txBody>
      </p:sp>
      <p:sp>
        <p:nvSpPr>
          <p:cNvPr id="48131" name="Text Box 3">
            <a:extLst>
              <a:ext uri="{FF2B5EF4-FFF2-40B4-BE49-F238E27FC236}">
                <a16:creationId xmlns:a16="http://schemas.microsoft.com/office/drawing/2014/main" id="{8B4DD8C9-05FA-E043-B92D-F25A3631A9F0}"/>
              </a:ext>
            </a:extLst>
          </p:cNvPr>
          <p:cNvSpPr txBox="1">
            <a:spLocks noChangeArrowheads="1"/>
          </p:cNvSpPr>
          <p:nvPr/>
        </p:nvSpPr>
        <p:spPr bwMode="auto">
          <a:xfrm>
            <a:off x="2316163" y="3608388"/>
            <a:ext cx="5303837" cy="365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4996" rIns="89991" bIns="44996"/>
          <a:lstStyle>
            <a:lvl1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indent="-230188">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la-Latn" altLang="en-US" b="1">
                <a:solidFill>
                  <a:srgbClr val="CC0000"/>
                </a:solidFill>
              </a:rPr>
              <a:t>Celestial                  Goods</a:t>
            </a:r>
          </a:p>
          <a:p>
            <a:pPr algn="ctr">
              <a:buClrTx/>
              <a:buFontTx/>
              <a:buNone/>
            </a:pPr>
            <a:endParaRPr lang="la-Latn" altLang="en-US" b="1"/>
          </a:p>
          <a:p>
            <a:pPr algn="ctr">
              <a:buClrTx/>
              <a:buFontTx/>
              <a:buNone/>
            </a:pPr>
            <a:r>
              <a:rPr lang="la-Latn" altLang="en-US" b="1">
                <a:solidFill>
                  <a:srgbClr val="0000CC"/>
                </a:solidFill>
              </a:rPr>
              <a:t>Spiritual                 Truths</a:t>
            </a:r>
          </a:p>
          <a:p>
            <a:pPr algn="ctr">
              <a:buClrTx/>
              <a:buFontTx/>
              <a:buNone/>
            </a:pPr>
            <a:endParaRPr lang="la-Latn" altLang="en-US" b="1"/>
          </a:p>
          <a:p>
            <a:pPr algn="ctr">
              <a:buClrTx/>
              <a:buFontTx/>
              <a:buNone/>
            </a:pPr>
            <a:r>
              <a:rPr lang="la-Latn" altLang="en-US" b="1">
                <a:solidFill>
                  <a:srgbClr val="009900"/>
                </a:solidFill>
              </a:rPr>
              <a:t>Natural                  Uses</a:t>
            </a:r>
          </a:p>
          <a:p>
            <a:pPr algn="ctr">
              <a:buClrTx/>
              <a:buFontTx/>
              <a:buNone/>
            </a:pPr>
            <a:endParaRPr lang="la-Latn" altLang="en-US" b="1"/>
          </a:p>
          <a:p>
            <a:pPr algn="ctr">
              <a:buClrTx/>
              <a:buFontTx/>
              <a:buNone/>
            </a:pPr>
            <a:r>
              <a:rPr lang="la-Latn" altLang="en-US" b="1"/>
              <a:t>--------</a:t>
            </a:r>
          </a:p>
          <a:p>
            <a:pPr algn="ctr">
              <a:buClrTx/>
              <a:buFontTx/>
              <a:buNone/>
            </a:pPr>
            <a:endParaRPr lang="la-Latn" altLang="en-US" b="1"/>
          </a:p>
          <a:p>
            <a:pPr algn="ctr">
              <a:buClrTx/>
              <a:buFontTx/>
              <a:buNone/>
            </a:pPr>
            <a:r>
              <a:rPr lang="la-Latn" altLang="en-US" b="1">
                <a:solidFill>
                  <a:srgbClr val="CC0000"/>
                </a:solidFill>
              </a:rPr>
              <a:t>Gravity	      		Masses?</a:t>
            </a:r>
          </a:p>
          <a:p>
            <a:pPr algn="ctr">
              <a:buClrTx/>
              <a:buFontTx/>
              <a:buNone/>
            </a:pPr>
            <a:endParaRPr lang="la-Latn" altLang="en-US" b="1"/>
          </a:p>
          <a:p>
            <a:pPr algn="ctr">
              <a:buClrTx/>
              <a:buFontTx/>
              <a:buNone/>
            </a:pPr>
            <a:r>
              <a:rPr lang="la-Latn" altLang="en-US" b="1">
                <a:solidFill>
                  <a:srgbClr val="0000CC"/>
                </a:solidFill>
              </a:rPr>
              <a:t>Light, EM                  Waves</a:t>
            </a:r>
          </a:p>
          <a:p>
            <a:pPr algn="ctr">
              <a:buClrTx/>
              <a:buFontTx/>
              <a:buNone/>
            </a:pPr>
            <a:endParaRPr lang="la-Latn" altLang="en-US" b="1"/>
          </a:p>
          <a:p>
            <a:pPr algn="ctr">
              <a:buClrTx/>
              <a:buFontTx/>
              <a:buNone/>
            </a:pPr>
            <a:r>
              <a:rPr lang="la-Latn" altLang="en-US" b="1">
                <a:solidFill>
                  <a:srgbClr val="009900"/>
                </a:solidFill>
              </a:rPr>
              <a:t>     Air                          Particles</a:t>
            </a:r>
          </a:p>
          <a:p>
            <a:pPr algn="ctr">
              <a:buClrTx/>
              <a:buFontTx/>
              <a:buNone/>
            </a:pPr>
            <a:endParaRPr lang="la-Latn" altLang="en-US" b="1">
              <a:solidFill>
                <a:srgbClr val="0099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a:extLst>
              <a:ext uri="{FF2B5EF4-FFF2-40B4-BE49-F238E27FC236}">
                <a16:creationId xmlns:a16="http://schemas.microsoft.com/office/drawing/2014/main" id="{DB2F6F73-1194-B441-93D4-729A09139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513" y="1036638"/>
            <a:ext cx="4008437" cy="6302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2" name="Rectangle 2">
            <a:extLst>
              <a:ext uri="{FF2B5EF4-FFF2-40B4-BE49-F238E27FC236}">
                <a16:creationId xmlns:a16="http://schemas.microsoft.com/office/drawing/2014/main" id="{FEB2B8EC-0F2A-084A-AC95-64E813AD05B9}"/>
              </a:ext>
            </a:extLst>
          </p:cNvPr>
          <p:cNvSpPr>
            <a:spLocks noGrp="1" noChangeArrowheads="1"/>
          </p:cNvSpPr>
          <p:nvPr>
            <p:ph type="title"/>
          </p:nvPr>
        </p:nvSpPr>
        <p:spPr>
          <a:ln/>
          <a:extLst>
            <a:ext uri="{91240B29-F687-4F45-9708-019B960494DF}">
              <a14:hiddenLine xmlns:a14="http://schemas.microsoft.com/office/drawing/2010/main" w="9525" cap="flat">
                <a:solidFill>
                  <a:srgbClr val="808080"/>
                </a:solidFill>
                <a:round/>
                <a:headEnd/>
                <a:tailEnd/>
              </a14:hiddenLine>
            </a:ext>
          </a:extLst>
        </p:spPr>
        <p:txBody>
          <a:bodyPr anchor="t"/>
          <a:lstStyle/>
          <a:p>
            <a:pPr>
              <a:lnSpc>
                <a:spcPct val="100000"/>
              </a:lnSpc>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2700">
                <a:solidFill>
                  <a:srgbClr val="000099"/>
                </a:solidFill>
              </a:rPr>
              <a:t>How atmospheres become matter </a:t>
            </a:r>
            <a:br>
              <a:rPr lang="la-Latn" altLang="en-US" sz="2700">
                <a:solidFill>
                  <a:srgbClr val="000099"/>
                </a:solidFill>
              </a:rPr>
            </a:br>
            <a:r>
              <a:rPr lang="la-Latn" altLang="en-US" sz="2700">
                <a:solidFill>
                  <a:srgbClr val="000099"/>
                </a:solidFill>
              </a:rPr>
              <a:t>as they decrease in activity.</a:t>
            </a:r>
          </a:p>
        </p:txBody>
      </p:sp>
      <p:sp>
        <p:nvSpPr>
          <p:cNvPr id="102403" name="Rectangle 3">
            <a:extLst>
              <a:ext uri="{FF2B5EF4-FFF2-40B4-BE49-F238E27FC236}">
                <a16:creationId xmlns:a16="http://schemas.microsoft.com/office/drawing/2014/main" id="{C3D1DBEB-0637-7245-984F-6D1483876A59}"/>
              </a:ext>
            </a:extLst>
          </p:cNvPr>
          <p:cNvSpPr>
            <a:spLocks noGrp="1" noChangeArrowheads="1"/>
          </p:cNvSpPr>
          <p:nvPr>
            <p:ph type="body" idx="1"/>
          </p:nvPr>
        </p:nvSpPr>
        <p:spPr>
          <a:xfrm>
            <a:off x="650875" y="1612900"/>
            <a:ext cx="4103688" cy="2044700"/>
          </a:xfrm>
          <a:ln/>
          <a:extLst>
            <a:ext uri="{91240B29-F687-4F45-9708-019B960494DF}">
              <a14:hiddenLine xmlns:a14="http://schemas.microsoft.com/office/drawing/2010/main" w="9525" cap="flat">
                <a:solidFill>
                  <a:srgbClr val="808080"/>
                </a:solidFill>
                <a:round/>
                <a:headEnd/>
                <a:tailEnd/>
              </a14:hiddenLine>
            </a:ext>
          </a:extLst>
        </p:spPr>
        <p:txBody>
          <a:bodyPr/>
          <a:lstStyle/>
          <a:p>
            <a:pPr marL="0" indent="0">
              <a:spcAft>
                <a:spcPts val="288"/>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400" b="1">
                <a:solidFill>
                  <a:srgbClr val="000099"/>
                </a:solidFill>
              </a:rPr>
              <a:t>As such is the origin of substances and matters, it follows, </a:t>
            </a:r>
          </a:p>
          <a:p>
            <a:pPr marL="0" indent="0">
              <a:spcAft>
                <a:spcPts val="288"/>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400" b="1">
                <a:solidFill>
                  <a:srgbClr val="000099"/>
                </a:solidFill>
              </a:rPr>
              <a:t>first, that these substances and matters also are of three degrees;</a:t>
            </a:r>
          </a:p>
          <a:p>
            <a:pPr marL="0" indent="0">
              <a:spcAft>
                <a:spcPts val="288"/>
              </a:spcAft>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400" b="1">
                <a:solidFill>
                  <a:srgbClr val="000099"/>
                </a:solidFill>
              </a:rPr>
              <a:t>secondly, that they are held together in mutual connection by encompassing atmospheres;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400" b="1">
                <a:solidFill>
                  <a:srgbClr val="000099"/>
                </a:solidFill>
              </a:rPr>
              <a:t>thirdly, that they are fitted for the production of all uses in their forms.   (DLW 302)</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a:extLst>
              <a:ext uri="{FF2B5EF4-FFF2-40B4-BE49-F238E27FC236}">
                <a16:creationId xmlns:a16="http://schemas.microsoft.com/office/drawing/2014/main" id="{A5B49AB5-32E3-D346-9773-1B65DBF43F14}"/>
              </a:ext>
            </a:extLst>
          </p:cNvPr>
          <p:cNvSpPr>
            <a:spLocks noGrp="1" noChangeArrowheads="1"/>
          </p:cNvSpPr>
          <p:nvPr>
            <p:ph type="title"/>
          </p:nvPr>
        </p:nvSpPr>
        <p:spPr>
          <a:xfrm>
            <a:off x="504825" y="165100"/>
            <a:ext cx="9063038" cy="1528763"/>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900"/>
              <a:t>Three atmospheres or elements</a:t>
            </a:r>
            <a:br>
              <a:rPr lang="la-Latn" altLang="en-US" sz="3900"/>
            </a:br>
            <a:r>
              <a:rPr lang="la-Latn" altLang="en-US" sz="3900"/>
              <a:t>both spiritual and natural</a:t>
            </a:r>
            <a:br>
              <a:rPr lang="la-Latn" altLang="en-US" sz="3900"/>
            </a:br>
            <a:r>
              <a:rPr lang="la-Latn" altLang="en-US" sz="3900"/>
              <a:t>(</a:t>
            </a:r>
            <a:r>
              <a:rPr lang="la-Latn" altLang="en-US" sz="3500"/>
              <a:t>Coronis 17)</a:t>
            </a:r>
          </a:p>
        </p:txBody>
      </p:sp>
      <p:sp>
        <p:nvSpPr>
          <p:cNvPr id="50178" name="Rectangle 2">
            <a:extLst>
              <a:ext uri="{FF2B5EF4-FFF2-40B4-BE49-F238E27FC236}">
                <a16:creationId xmlns:a16="http://schemas.microsoft.com/office/drawing/2014/main" id="{5964E708-596F-E743-A370-C25161F88D62}"/>
              </a:ext>
            </a:extLst>
          </p:cNvPr>
          <p:cNvSpPr>
            <a:spLocks noGrp="1" noChangeArrowheads="1"/>
          </p:cNvSpPr>
          <p:nvPr>
            <p:ph type="body" idx="1"/>
          </p:nvPr>
        </p:nvSpPr>
        <p:spPr>
          <a:xfrm>
            <a:off x="731838" y="2286000"/>
            <a:ext cx="8848725" cy="4133850"/>
          </a:xfrm>
          <a:ln/>
          <a:extLst>
            <a:ext uri="{91240B29-F687-4F45-9708-019B960494DF}">
              <a14:hiddenLine xmlns:a14="http://schemas.microsoft.com/office/drawing/2010/main" w="9525" cap="flat">
                <a:solidFill>
                  <a:srgbClr val="808080"/>
                </a:solidFill>
                <a:round/>
                <a:headEnd/>
                <a:tailEnd/>
              </a14:hiddenLine>
            </a:ext>
          </a:extLst>
        </p:spPr>
        <p:txBody>
          <a:bodyPr/>
          <a:lstStyle/>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Since every perfect thing must be a trine and cohere well together, in order to be a one, therefore each world, both spiritual and natural, consists and subsists from three atmospheres or elements;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the first of which immediately encompasses the sun and is called </a:t>
            </a:r>
            <a:r>
              <a:rPr lang="en-US" altLang="en-US" sz="2000" b="1">
                <a:solidFill>
                  <a:srgbClr val="CC0000"/>
                </a:solidFill>
              </a:rPr>
              <a:t>aura</a:t>
            </a:r>
            <a:r>
              <a:rPr lang="en-US" altLang="en-US" sz="2000" b="1">
                <a:solidFill>
                  <a:srgbClr val="000099"/>
                </a:solidFill>
              </a:rPr>
              <a:t>;</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the second is under this and is called </a:t>
            </a:r>
            <a:r>
              <a:rPr lang="en-US" altLang="en-US" sz="2000" b="1">
                <a:solidFill>
                  <a:srgbClr val="CC0000"/>
                </a:solidFill>
              </a:rPr>
              <a:t>ether</a:t>
            </a:r>
            <a:r>
              <a:rPr lang="en-US" altLang="en-US" sz="2000" b="1">
                <a:solidFill>
                  <a:srgbClr val="000099"/>
                </a:solidFill>
              </a:rPr>
              <a:t>;</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and the third is under them both and is called </a:t>
            </a:r>
            <a:r>
              <a:rPr lang="en-US" altLang="en-US" sz="2000" b="1">
                <a:solidFill>
                  <a:srgbClr val="CC0000"/>
                </a:solidFill>
              </a:rPr>
              <a:t>air</a:t>
            </a:r>
            <a:r>
              <a:rPr lang="en-US" altLang="en-US" sz="2000" b="1">
                <a:solidFill>
                  <a:srgbClr val="000099"/>
                </a:solidFill>
              </a:rPr>
              <a:t>. </a:t>
            </a:r>
          </a:p>
          <a:p>
            <a:pPr marL="0" indent="0">
              <a:buClrTx/>
              <a:buFontTx/>
              <a:buNone/>
              <a:tabLst>
                <a:tab pos="0" algn="l"/>
                <a:tab pos="112713" algn="l"/>
                <a:tab pos="569913" algn="l"/>
                <a:tab pos="1027113" algn="l"/>
                <a:tab pos="1484313" algn="l"/>
                <a:tab pos="1939925" algn="l"/>
                <a:tab pos="2398713" algn="l"/>
                <a:tab pos="2855913" algn="l"/>
                <a:tab pos="3313113" algn="l"/>
                <a:tab pos="3768725" algn="l"/>
                <a:tab pos="4227513" algn="l"/>
                <a:tab pos="4684713" algn="l"/>
                <a:tab pos="5141913" algn="l"/>
                <a:tab pos="5597525" algn="l"/>
                <a:tab pos="6056313" algn="l"/>
                <a:tab pos="6513513" algn="l"/>
                <a:tab pos="6969125" algn="l"/>
                <a:tab pos="7426325" algn="l"/>
                <a:tab pos="7885113" algn="l"/>
                <a:tab pos="8342313" algn="l"/>
                <a:tab pos="8797925" algn="l"/>
              </a:tabLst>
            </a:pPr>
            <a:r>
              <a:rPr lang="en-US" altLang="en-US" sz="2000" b="1">
                <a:solidFill>
                  <a:srgbClr val="000099"/>
                </a:solidFill>
              </a:rPr>
              <a:t>In the natural world these three atmospheres are natural, and in themselves passive, because they proceed from a sun which is pure fire; but the three corresponding to them in the spiritual world are spiritual, and in themselves active, because they proceed from a sun which is pure love.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337FA15F-0C74-7443-88D1-7EA2BE76BCD7}"/>
              </a:ext>
            </a:extLst>
          </p:cNvPr>
          <p:cNvSpPr>
            <a:spLocks noGrp="1" noChangeArrowheads="1"/>
          </p:cNvSpPr>
          <p:nvPr>
            <p:ph type="title"/>
          </p:nvPr>
        </p:nvSpPr>
        <p:spPr>
          <a:xfrm>
            <a:off x="504825" y="301625"/>
            <a:ext cx="9107488" cy="1252538"/>
          </a:xfrm>
        </p:spPr>
        <p:txBody>
          <a:bodyPr/>
          <a:lstStyle/>
          <a:p>
            <a:r>
              <a:rPr lang="en-US" altLang="en-US" sz="2000" b="1"/>
              <a:t>The difference between the three spiritual degrees in the spiritual world,</a:t>
            </a:r>
            <a:br>
              <a:rPr lang="en-US" altLang="en-US" sz="2000" b="1"/>
            </a:br>
            <a:r>
              <a:rPr lang="en-US" altLang="en-US" sz="2000" b="1"/>
              <a:t>and the three spiritual degrees when fixed by the three physical degrees.</a:t>
            </a:r>
          </a:p>
        </p:txBody>
      </p:sp>
      <p:sp>
        <p:nvSpPr>
          <p:cNvPr id="104451" name="Rectangle 3">
            <a:extLst>
              <a:ext uri="{FF2B5EF4-FFF2-40B4-BE49-F238E27FC236}">
                <a16:creationId xmlns:a16="http://schemas.microsoft.com/office/drawing/2014/main" id="{F92520DA-4287-6D49-85E5-5204A0F7D53D}"/>
              </a:ext>
            </a:extLst>
          </p:cNvPr>
          <p:cNvSpPr>
            <a:spLocks noGrp="1" noChangeArrowheads="1"/>
          </p:cNvSpPr>
          <p:nvPr>
            <p:ph type="body" idx="1"/>
          </p:nvPr>
        </p:nvSpPr>
        <p:spPr/>
        <p:txBody>
          <a:bodyPr/>
          <a:lstStyle/>
          <a:p>
            <a:pPr>
              <a:lnSpc>
                <a:spcPct val="73000"/>
              </a:lnSpc>
            </a:pPr>
            <a:endParaRPr lang="en-US" altLang="en-US" sz="1800"/>
          </a:p>
          <a:p>
            <a:pPr>
              <a:lnSpc>
                <a:spcPct val="73000"/>
              </a:lnSpc>
            </a:pPr>
            <a:r>
              <a:rPr lang="en-US" altLang="en-US" sz="1800"/>
              <a:t>LJP 321 But it should be known, that the atmospheres arising from the sun of heaven,</a:t>
            </a:r>
          </a:p>
          <a:p>
            <a:pPr>
              <a:lnSpc>
                <a:spcPct val="73000"/>
              </a:lnSpc>
            </a:pPr>
            <a:r>
              <a:rPr lang="en-US" altLang="en-US" sz="1800"/>
              <a:t>which is the Lord, properly speaking, are not three, but six, there are three above the sun</a:t>
            </a:r>
          </a:p>
          <a:p>
            <a:pPr>
              <a:lnSpc>
                <a:spcPct val="73000"/>
              </a:lnSpc>
            </a:pPr>
            <a:r>
              <a:rPr lang="en-US" altLang="en-US" sz="1800"/>
              <a:t>of the world, and there are three below it. The three below the sun of the world </a:t>
            </a:r>
          </a:p>
          <a:p>
            <a:pPr>
              <a:lnSpc>
                <a:spcPct val="73000"/>
              </a:lnSpc>
            </a:pPr>
            <a:r>
              <a:rPr lang="en-US" altLang="en-US" sz="1800"/>
              <a:t>constantly accompany the three natural atmospheres, and enable a man in the natural</a:t>
            </a:r>
          </a:p>
          <a:p>
            <a:pPr>
              <a:lnSpc>
                <a:spcPct val="73000"/>
              </a:lnSpc>
            </a:pPr>
            <a:r>
              <a:rPr lang="en-US" altLang="en-US" sz="1800"/>
              <a:t>world to think and to feel. For the atmospheres arising from the sun of the world have</a:t>
            </a:r>
          </a:p>
          <a:p>
            <a:pPr>
              <a:lnSpc>
                <a:spcPct val="73000"/>
              </a:lnSpc>
            </a:pPr>
            <a:r>
              <a:rPr lang="en-US" altLang="en-US" sz="1800"/>
              <a:t>not life in themselves, because they originate from a sun which is pure fire; but the</a:t>
            </a:r>
          </a:p>
          <a:p>
            <a:pPr>
              <a:lnSpc>
                <a:spcPct val="73000"/>
              </a:lnSpc>
            </a:pPr>
            <a:r>
              <a:rPr lang="en-US" altLang="en-US" sz="1800"/>
              <a:t>atmospheres arising from the sun of heaven, which is the Lord, have life in themselves,</a:t>
            </a:r>
          </a:p>
          <a:p>
            <a:pPr>
              <a:lnSpc>
                <a:spcPct val="73000"/>
              </a:lnSpc>
            </a:pPr>
            <a:r>
              <a:rPr lang="en-US" altLang="en-US" sz="1800"/>
              <a:t>because they originate in the sun, which is pure love and pure wisdom. The atmospheres</a:t>
            </a:r>
          </a:p>
          <a:p>
            <a:pPr>
              <a:lnSpc>
                <a:spcPct val="73000"/>
              </a:lnSpc>
            </a:pPr>
            <a:r>
              <a:rPr lang="en-US" altLang="en-US" sz="1800"/>
              <a:t>which originate from the sun of the world, which is pure fire, cause those things on the</a:t>
            </a:r>
          </a:p>
          <a:p>
            <a:pPr>
              <a:lnSpc>
                <a:spcPct val="73000"/>
              </a:lnSpc>
            </a:pPr>
            <a:r>
              <a:rPr lang="en-US" altLang="en-US" sz="1800"/>
              <a:t>earth, and in the human body, to subsist and be held in connection together, and they are</a:t>
            </a:r>
          </a:p>
          <a:p>
            <a:pPr>
              <a:lnSpc>
                <a:spcPct val="73000"/>
              </a:lnSpc>
            </a:pPr>
            <a:r>
              <a:rPr lang="en-US" altLang="en-US" sz="1800"/>
              <a:t>not changed except according to the laws of natural order. Hence is the difference</a:t>
            </a:r>
          </a:p>
          <a:p>
            <a:pPr>
              <a:lnSpc>
                <a:spcPct val="73000"/>
              </a:lnSpc>
            </a:pPr>
            <a:r>
              <a:rPr lang="en-US" altLang="en-US" sz="1800"/>
              <a:t>between things in the natural world and in the spiritual world.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4" name="Picture 6" descr="chart of degrees_proc">
            <a:extLst>
              <a:ext uri="{FF2B5EF4-FFF2-40B4-BE49-F238E27FC236}">
                <a16:creationId xmlns:a16="http://schemas.microsoft.com/office/drawing/2014/main" id="{2F7F6444-7CDD-7945-89F5-ED62A6D67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0"/>
            <a:ext cx="9826625" cy="6931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0D9E3337-5C1F-564F-821E-5678DDF602CB}"/>
              </a:ext>
            </a:extLst>
          </p:cNvPr>
          <p:cNvSpPr>
            <a:spLocks noGrp="1" noChangeArrowheads="1"/>
          </p:cNvSpPr>
          <p:nvPr>
            <p:ph type="title"/>
          </p:nvPr>
        </p:nvSpPr>
        <p:spPr/>
        <p:txBody>
          <a:bodyPr/>
          <a:lstStyle/>
          <a:p>
            <a:r>
              <a:rPr lang="en-US" altLang="en-US" sz="3200"/>
              <a:t>Conclusion</a:t>
            </a:r>
          </a:p>
        </p:txBody>
      </p:sp>
      <p:sp>
        <p:nvSpPr>
          <p:cNvPr id="131075" name="Rectangle 3">
            <a:extLst>
              <a:ext uri="{FF2B5EF4-FFF2-40B4-BE49-F238E27FC236}">
                <a16:creationId xmlns:a16="http://schemas.microsoft.com/office/drawing/2014/main" id="{5FD89EB5-CC33-E940-9C0F-4A671F797DB2}"/>
              </a:ext>
            </a:extLst>
          </p:cNvPr>
          <p:cNvSpPr>
            <a:spLocks noGrp="1" noChangeArrowheads="1"/>
          </p:cNvSpPr>
          <p:nvPr>
            <p:ph type="body" idx="1"/>
          </p:nvPr>
        </p:nvSpPr>
        <p:spPr/>
        <p:txBody>
          <a:bodyPr/>
          <a:lstStyle/>
          <a:p>
            <a:pPr>
              <a:lnSpc>
                <a:spcPct val="73000"/>
              </a:lnSpc>
            </a:pPr>
            <a:r>
              <a:rPr lang="en-US" altLang="en-US"/>
              <a:t>From this teaching it would seem that the spiritual atmospheres above the natural sun have a formative force in the spiritual world, thus their forms are spiritual, and can come and go with the spiritual states of those in the spiritual world. But the atmospheres from the spiritual sun which are below the natural sun, are spiritual atmospheres (or creative forces) inflowing into the physical atmospheres (formative forces) propagating and conserving the physical forms which give them fixity and presence in the natural world.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1" name="Picture 5" descr="mechanical bird">
            <a:extLst>
              <a:ext uri="{FF2B5EF4-FFF2-40B4-BE49-F238E27FC236}">
                <a16:creationId xmlns:a16="http://schemas.microsoft.com/office/drawing/2014/main" id="{BB2023F5-6041-C54D-BAB6-F688F7E29A17}"/>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411913" y="3551238"/>
            <a:ext cx="2600325" cy="3810000"/>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2103" name="Picture 7">
            <a:extLst>
              <a:ext uri="{FF2B5EF4-FFF2-40B4-BE49-F238E27FC236}">
                <a16:creationId xmlns:a16="http://schemas.microsoft.com/office/drawing/2014/main" id="{06FFEF5C-FE76-8445-8B88-9D493682669F}"/>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363913" y="350838"/>
            <a:ext cx="3921125" cy="3421062"/>
          </a:xfrm>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2106" name="Picture 10">
            <a:extLst>
              <a:ext uri="{FF2B5EF4-FFF2-40B4-BE49-F238E27FC236}">
                <a16:creationId xmlns:a16="http://schemas.microsoft.com/office/drawing/2014/main" id="{7382E519-348E-E443-BA20-780C85D684B1}"/>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73113" y="3856038"/>
            <a:ext cx="3921125" cy="3422650"/>
          </a:xfrm>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a:extLst>
              <a:ext uri="{FF2B5EF4-FFF2-40B4-BE49-F238E27FC236}">
                <a16:creationId xmlns:a16="http://schemas.microsoft.com/office/drawing/2014/main" id="{A4C4046D-2FE3-7149-83A2-1E90E3A11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913" y="1417638"/>
            <a:ext cx="2343150" cy="219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Rectangle 2">
            <a:extLst>
              <a:ext uri="{FF2B5EF4-FFF2-40B4-BE49-F238E27FC236}">
                <a16:creationId xmlns:a16="http://schemas.microsoft.com/office/drawing/2014/main" id="{4735899B-B36E-DE49-AB01-10F8816CA969}"/>
              </a:ext>
            </a:extLst>
          </p:cNvPr>
          <p:cNvSpPr>
            <a:spLocks noGrp="1" noChangeArrowheads="1"/>
          </p:cNvSpPr>
          <p:nvPr>
            <p:ph type="title"/>
          </p:nvPr>
        </p:nvSpPr>
        <p:spPr>
          <a:xfrm>
            <a:off x="504825" y="301625"/>
            <a:ext cx="9069388" cy="1262063"/>
          </a:xfrm>
          <a:ln/>
          <a:extLst>
            <a:ext uri="{91240B29-F687-4F45-9708-019B960494DF}">
              <a14:hiddenLine xmlns:a14="http://schemas.microsoft.com/office/drawing/2010/main" w="9525" cap="flat">
                <a:solidFill>
                  <a:srgbClr val="808080"/>
                </a:solidFill>
                <a:round/>
                <a:headEnd/>
                <a:tailEnd/>
              </a14:hiddenLine>
            </a:ext>
          </a:extLst>
        </p:spPr>
        <p:txBody>
          <a:bodyPr tIns="35997"/>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500"/>
              <a:t>After quoting DLW 344 Bishop </a:t>
            </a:r>
            <a:br>
              <a:rPr lang="la-Latn" altLang="en-US" sz="3500"/>
            </a:br>
            <a:r>
              <a:rPr lang="la-Latn" altLang="en-US" sz="3500"/>
              <a:t>George deCharms continues:</a:t>
            </a:r>
          </a:p>
        </p:txBody>
      </p:sp>
      <p:sp>
        <p:nvSpPr>
          <p:cNvPr id="7171" name="Rectangle 3">
            <a:extLst>
              <a:ext uri="{FF2B5EF4-FFF2-40B4-BE49-F238E27FC236}">
                <a16:creationId xmlns:a16="http://schemas.microsoft.com/office/drawing/2014/main" id="{2A06FCCB-03CD-A649-B06B-853A7E80B5AA}"/>
              </a:ext>
            </a:extLst>
          </p:cNvPr>
          <p:cNvSpPr>
            <a:spLocks noGrp="1" noChangeArrowheads="1"/>
          </p:cNvSpPr>
          <p:nvPr>
            <p:ph type="body" idx="1"/>
          </p:nvPr>
        </p:nvSpPr>
        <p:spPr>
          <a:xfrm>
            <a:off x="504825" y="1619250"/>
            <a:ext cx="7267575" cy="5392738"/>
          </a:xfrm>
          <a:ln/>
          <a:extLst>
            <a:ext uri="{91240B29-F687-4F45-9708-019B960494DF}">
              <a14:hiddenLine xmlns:a14="http://schemas.microsoft.com/office/drawing/2010/main" w="9525" cap="flat">
                <a:solidFill>
                  <a:srgbClr val="808080"/>
                </a:solidFill>
                <a:round/>
                <a:headEnd/>
                <a:tailEnd/>
              </a14:hiddenLine>
            </a:ext>
          </a:extLst>
        </p:spPr>
        <p:txBody>
          <a:bodyPr tIns="21238"/>
          <a:lstStyle/>
          <a:p>
            <a:pPr marL="427038" indent="-319088">
              <a:buClrTx/>
              <a:buSzPct val="45000"/>
              <a:buFontTx/>
              <a:buNone/>
              <a:tabLst>
                <a:tab pos="427038" algn="l"/>
                <a:tab pos="539750" algn="l"/>
                <a:tab pos="996950" algn="l"/>
                <a:tab pos="1454150" algn="l"/>
                <a:tab pos="1911350" algn="l"/>
                <a:tab pos="2366963" algn="l"/>
                <a:tab pos="2825750" algn="l"/>
                <a:tab pos="3282950" algn="l"/>
                <a:tab pos="3740150" algn="l"/>
                <a:tab pos="4195763" algn="l"/>
                <a:tab pos="4654550" algn="l"/>
                <a:tab pos="5111750" algn="l"/>
                <a:tab pos="5568950" algn="l"/>
                <a:tab pos="6024563" algn="l"/>
                <a:tab pos="6483350" algn="l"/>
                <a:tab pos="6940550" algn="l"/>
                <a:tab pos="7396163" algn="l"/>
                <a:tab pos="7853363" algn="l"/>
                <a:tab pos="8312150" algn="l"/>
                <a:tab pos="8769350" algn="l"/>
                <a:tab pos="9224963" algn="l"/>
              </a:tabLst>
            </a:pPr>
            <a:r>
              <a:rPr lang="la-Latn" altLang="en-US" sz="2400"/>
              <a:t>It is the constant teaching of the Writings that material substances are not part of the living embodiment of any organism that is grown from seed. The function of the mineral kingdom is to clothe, fix and render permanent the real living body of any vegetable or animal creation. The real body of any living creature is a representative form of use. </a:t>
            </a:r>
          </a:p>
          <a:p>
            <a:pPr marL="427038" indent="-319088">
              <a:buClrTx/>
              <a:buSzPct val="45000"/>
              <a:buFontTx/>
              <a:buNone/>
              <a:tabLst>
                <a:tab pos="427038" algn="l"/>
                <a:tab pos="539750" algn="l"/>
                <a:tab pos="996950" algn="l"/>
                <a:tab pos="1454150" algn="l"/>
                <a:tab pos="1911350" algn="l"/>
                <a:tab pos="2366963" algn="l"/>
                <a:tab pos="2825750" algn="l"/>
                <a:tab pos="3282950" algn="l"/>
                <a:tab pos="3740150" algn="l"/>
                <a:tab pos="4195763" algn="l"/>
                <a:tab pos="4654550" algn="l"/>
                <a:tab pos="5111750" algn="l"/>
                <a:tab pos="5568950" algn="l"/>
                <a:tab pos="6024563" algn="l"/>
                <a:tab pos="6483350" algn="l"/>
                <a:tab pos="6940550" algn="l"/>
                <a:tab pos="7396163" algn="l"/>
                <a:tab pos="7853363" algn="l"/>
                <a:tab pos="8312150" algn="l"/>
                <a:tab pos="8769350" algn="l"/>
                <a:tab pos="9224963" algn="l"/>
              </a:tabLst>
            </a:pPr>
            <a:endParaRPr lang="la-Latn" altLang="en-US" sz="2400"/>
          </a:p>
          <a:p>
            <a:pPr marL="427038" indent="-319088">
              <a:buClrTx/>
              <a:buSzPct val="45000"/>
              <a:buFontTx/>
              <a:buNone/>
              <a:tabLst>
                <a:tab pos="427038" algn="l"/>
                <a:tab pos="539750" algn="l"/>
                <a:tab pos="996950" algn="l"/>
                <a:tab pos="1454150" algn="l"/>
                <a:tab pos="1911350" algn="l"/>
                <a:tab pos="2366963" algn="l"/>
                <a:tab pos="2825750" algn="l"/>
                <a:tab pos="3282950" algn="l"/>
                <a:tab pos="3740150" algn="l"/>
                <a:tab pos="4195763" algn="l"/>
                <a:tab pos="4654550" algn="l"/>
                <a:tab pos="5111750" algn="l"/>
                <a:tab pos="5568950" algn="l"/>
                <a:tab pos="6024563" algn="l"/>
                <a:tab pos="6483350" algn="l"/>
                <a:tab pos="6940550" algn="l"/>
                <a:tab pos="7396163" algn="l"/>
                <a:tab pos="7853363" algn="l"/>
                <a:tab pos="8312150" algn="l"/>
                <a:tab pos="8769350" algn="l"/>
                <a:tab pos="9224963" algn="l"/>
              </a:tabLst>
            </a:pPr>
            <a:endParaRPr lang="la-Latn" altLang="en-US" sz="240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a:extLst>
              <a:ext uri="{FF2B5EF4-FFF2-40B4-BE49-F238E27FC236}">
                <a16:creationId xmlns:a16="http://schemas.microsoft.com/office/drawing/2014/main" id="{05136893-3857-6E48-A2AE-5FFEAD0C7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200" y="1279525"/>
            <a:ext cx="2341563" cy="219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Rectangle 2">
            <a:extLst>
              <a:ext uri="{FF2B5EF4-FFF2-40B4-BE49-F238E27FC236}">
                <a16:creationId xmlns:a16="http://schemas.microsoft.com/office/drawing/2014/main" id="{02C722FB-3041-5248-8800-1CA434B16CF7}"/>
              </a:ext>
            </a:extLst>
          </p:cNvPr>
          <p:cNvSpPr>
            <a:spLocks noGrp="1" noChangeArrowheads="1"/>
          </p:cNvSpPr>
          <p:nvPr>
            <p:ph type="title" idx="4294967295"/>
          </p:nvPr>
        </p:nvSpPr>
        <p:spPr>
          <a:xfrm>
            <a:off x="0" y="301625"/>
            <a:ext cx="9069388" cy="1262063"/>
          </a:xfrm>
          <a:ln/>
          <a:extLst>
            <a:ext uri="{91240B29-F687-4F45-9708-019B960494DF}">
              <a14:hiddenLine xmlns:a14="http://schemas.microsoft.com/office/drawing/2010/main" w="9525" cap="flat">
                <a:solidFill>
                  <a:srgbClr val="808080"/>
                </a:solidFill>
                <a:round/>
                <a:headEnd/>
                <a:tailEnd/>
              </a14:hiddenLine>
            </a:ext>
          </a:extLst>
        </p:spPr>
        <p:txBody>
          <a:bodyPr tIns="35997"/>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sz="3500"/>
              <a:t>After quoting DLW 344 Bishop </a:t>
            </a:r>
            <a:br>
              <a:rPr lang="la-Latn" altLang="en-US" sz="3500"/>
            </a:br>
            <a:r>
              <a:rPr lang="la-Latn" altLang="en-US" sz="3500"/>
              <a:t>George deCharms continues:</a:t>
            </a:r>
          </a:p>
        </p:txBody>
      </p:sp>
      <p:sp>
        <p:nvSpPr>
          <p:cNvPr id="8195" name="Rectangle 3">
            <a:extLst>
              <a:ext uri="{FF2B5EF4-FFF2-40B4-BE49-F238E27FC236}">
                <a16:creationId xmlns:a16="http://schemas.microsoft.com/office/drawing/2014/main" id="{3694AFE6-1429-A047-AFE5-6BB682EA4263}"/>
              </a:ext>
            </a:extLst>
          </p:cNvPr>
          <p:cNvSpPr>
            <a:spLocks noGrp="1" noChangeArrowheads="1"/>
          </p:cNvSpPr>
          <p:nvPr>
            <p:ph type="body" idx="4294967295"/>
          </p:nvPr>
        </p:nvSpPr>
        <p:spPr>
          <a:xfrm>
            <a:off x="0" y="1619250"/>
            <a:ext cx="7267575" cy="5392738"/>
          </a:xfrm>
          <a:ln/>
          <a:extLst>
            <a:ext uri="{91240B29-F687-4F45-9708-019B960494DF}">
              <a14:hiddenLine xmlns:a14="http://schemas.microsoft.com/office/drawing/2010/main" w="9525" cap="flat">
                <a:solidFill>
                  <a:srgbClr val="808080"/>
                </a:solidFill>
                <a:round/>
                <a:headEnd/>
                <a:tailEnd/>
              </a14:hiddenLine>
            </a:ext>
          </a:extLst>
        </p:spPr>
        <p:txBody>
          <a:bodyPr tIns="21238"/>
          <a:lstStyle/>
          <a:p>
            <a:pPr marL="427038" indent="-319088">
              <a:buClrTx/>
              <a:buSzPct val="45000"/>
              <a:buFontTx/>
              <a:buNone/>
              <a:tabLst>
                <a:tab pos="427038" algn="l"/>
                <a:tab pos="539750" algn="l"/>
                <a:tab pos="996950" algn="l"/>
                <a:tab pos="1454150" algn="l"/>
                <a:tab pos="1911350" algn="l"/>
                <a:tab pos="2366963" algn="l"/>
                <a:tab pos="2825750" algn="l"/>
                <a:tab pos="3282950" algn="l"/>
                <a:tab pos="3740150" algn="l"/>
                <a:tab pos="4195763" algn="l"/>
                <a:tab pos="4654550" algn="l"/>
                <a:tab pos="5111750" algn="l"/>
                <a:tab pos="5568950" algn="l"/>
                <a:tab pos="6024563" algn="l"/>
                <a:tab pos="6483350" algn="l"/>
                <a:tab pos="6940550" algn="l"/>
                <a:tab pos="7396163" algn="l"/>
                <a:tab pos="7853363" algn="l"/>
                <a:tab pos="8312150" algn="l"/>
                <a:tab pos="8769350" algn="l"/>
                <a:tab pos="9224963" algn="l"/>
              </a:tabLst>
            </a:pPr>
            <a:r>
              <a:rPr lang="la-Latn" altLang="en-US" sz="2400"/>
              <a:t>It is the constant teaching of the Writings that material substances are not part of the living embodiment of any organism that is grown from seed. The function of the mineral kingdom is to clothe, fix and render permanent the real living body of any vegetable or animal creation. The real body of any living creature is a representative form of use. </a:t>
            </a:r>
          </a:p>
          <a:p>
            <a:pPr marL="427038" indent="-319088">
              <a:buClrTx/>
              <a:buSzPct val="45000"/>
              <a:buFontTx/>
              <a:buNone/>
              <a:tabLst>
                <a:tab pos="427038" algn="l"/>
                <a:tab pos="539750" algn="l"/>
                <a:tab pos="996950" algn="l"/>
                <a:tab pos="1454150" algn="l"/>
                <a:tab pos="1911350" algn="l"/>
                <a:tab pos="2366963" algn="l"/>
                <a:tab pos="2825750" algn="l"/>
                <a:tab pos="3282950" algn="l"/>
                <a:tab pos="3740150" algn="l"/>
                <a:tab pos="4195763" algn="l"/>
                <a:tab pos="4654550" algn="l"/>
                <a:tab pos="5111750" algn="l"/>
                <a:tab pos="5568950" algn="l"/>
                <a:tab pos="6024563" algn="l"/>
                <a:tab pos="6483350" algn="l"/>
                <a:tab pos="6940550" algn="l"/>
                <a:tab pos="7396163" algn="l"/>
                <a:tab pos="7853363" algn="l"/>
                <a:tab pos="8312150" algn="l"/>
                <a:tab pos="8769350" algn="l"/>
                <a:tab pos="9224963" algn="l"/>
              </a:tabLst>
            </a:pPr>
            <a:r>
              <a:rPr lang="la-Latn" altLang="en-US" sz="2400"/>
              <a:t>If we identify the living organism with the material substances that clothe it, we fail to see the Divine purpose for which it is created. We regard it then as a marvelous mechanism that has no connection with the Divine Source of life. It conveys no message of love and wisdom from God to men, and performs no spiritual or eternal use to mankind.</a:t>
            </a:r>
          </a:p>
          <a:p>
            <a:pPr marL="427038" indent="-319088">
              <a:buClrTx/>
              <a:buSzPct val="45000"/>
              <a:buFontTx/>
              <a:buNone/>
              <a:tabLst>
                <a:tab pos="427038" algn="l"/>
                <a:tab pos="539750" algn="l"/>
                <a:tab pos="996950" algn="l"/>
                <a:tab pos="1454150" algn="l"/>
                <a:tab pos="1911350" algn="l"/>
                <a:tab pos="2366963" algn="l"/>
                <a:tab pos="2825750" algn="l"/>
                <a:tab pos="3282950" algn="l"/>
                <a:tab pos="3740150" algn="l"/>
                <a:tab pos="4195763" algn="l"/>
                <a:tab pos="4654550" algn="l"/>
                <a:tab pos="5111750" algn="l"/>
                <a:tab pos="5568950" algn="l"/>
                <a:tab pos="6024563" algn="l"/>
                <a:tab pos="6483350" algn="l"/>
                <a:tab pos="6940550" algn="l"/>
                <a:tab pos="7396163" algn="l"/>
                <a:tab pos="7853363" algn="l"/>
                <a:tab pos="8312150" algn="l"/>
                <a:tab pos="8769350" algn="l"/>
                <a:tab pos="9224963" algn="l"/>
              </a:tabLst>
            </a:pPr>
            <a:endParaRPr lang="la-Latn" altLang="en-US" sz="2400"/>
          </a:p>
          <a:p>
            <a:pPr marL="427038" indent="-319088">
              <a:buClrTx/>
              <a:buSzPct val="45000"/>
              <a:buFontTx/>
              <a:buNone/>
              <a:tabLst>
                <a:tab pos="427038" algn="l"/>
                <a:tab pos="539750" algn="l"/>
                <a:tab pos="996950" algn="l"/>
                <a:tab pos="1454150" algn="l"/>
                <a:tab pos="1911350" algn="l"/>
                <a:tab pos="2366963" algn="l"/>
                <a:tab pos="2825750" algn="l"/>
                <a:tab pos="3282950" algn="l"/>
                <a:tab pos="3740150" algn="l"/>
                <a:tab pos="4195763" algn="l"/>
                <a:tab pos="4654550" algn="l"/>
                <a:tab pos="5111750" algn="l"/>
                <a:tab pos="5568950" algn="l"/>
                <a:tab pos="6024563" algn="l"/>
                <a:tab pos="6483350" algn="l"/>
                <a:tab pos="6940550" algn="l"/>
                <a:tab pos="7396163" algn="l"/>
                <a:tab pos="7853363" algn="l"/>
                <a:tab pos="8312150" algn="l"/>
                <a:tab pos="8769350" algn="l"/>
                <a:tab pos="9224963" algn="l"/>
              </a:tabLst>
            </a:pPr>
            <a:endParaRPr lang="la-Latn" altLang="en-US" sz="2400"/>
          </a:p>
        </p:txBody>
      </p:sp>
      <p:pic>
        <p:nvPicPr>
          <p:cNvPr id="8196" name="Picture 4">
            <a:extLst>
              <a:ext uri="{FF2B5EF4-FFF2-40B4-BE49-F238E27FC236}">
                <a16:creationId xmlns:a16="http://schemas.microsoft.com/office/drawing/2014/main" id="{65D1700E-10C7-224D-9FCC-FA2624B9A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2113" y="4237038"/>
            <a:ext cx="1463675" cy="2378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3" name="Rectangle 9">
            <a:extLst>
              <a:ext uri="{FF2B5EF4-FFF2-40B4-BE49-F238E27FC236}">
                <a16:creationId xmlns:a16="http://schemas.microsoft.com/office/drawing/2014/main" id="{9A93A3BE-73C2-824B-B3BE-9B0A2D466F46}"/>
              </a:ext>
            </a:extLst>
          </p:cNvPr>
          <p:cNvSpPr>
            <a:spLocks noGrp="1" noChangeArrowheads="1"/>
          </p:cNvSpPr>
          <p:nvPr>
            <p:ph type="title"/>
          </p:nvPr>
        </p:nvSpPr>
        <p:spPr/>
        <p:txBody>
          <a:bodyPr/>
          <a:lstStyle/>
          <a:p>
            <a:r>
              <a:rPr lang="en-US" altLang="en-US"/>
              <a:t>Saint George and the Dragon</a:t>
            </a:r>
          </a:p>
        </p:txBody>
      </p:sp>
      <p:pic>
        <p:nvPicPr>
          <p:cNvPr id="108549" name="Picture 5">
            <a:extLst>
              <a:ext uri="{FF2B5EF4-FFF2-40B4-BE49-F238E27FC236}">
                <a16:creationId xmlns:a16="http://schemas.microsoft.com/office/drawing/2014/main" id="{8DCE6025-F556-2543-9B03-5E8A6D2FCFD1}"/>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4825" y="2005013"/>
            <a:ext cx="4452938" cy="4505325"/>
          </a:xfrm>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8552" name="Picture 8">
            <a:extLst>
              <a:ext uri="{FF2B5EF4-FFF2-40B4-BE49-F238E27FC236}">
                <a16:creationId xmlns:a16="http://schemas.microsoft.com/office/drawing/2014/main" id="{34E8C90C-275E-FC46-8852-A674E0714BE1}"/>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49913" y="2027238"/>
            <a:ext cx="3883025" cy="4495800"/>
          </a:xfrm>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C70850F8-A16F-3149-9D3F-1C18A993FAF4}"/>
              </a:ext>
            </a:extLst>
          </p:cNvPr>
          <p:cNvSpPr>
            <a:spLocks noGrp="1" noChangeArrowheads="1"/>
          </p:cNvSpPr>
          <p:nvPr>
            <p:ph type="title"/>
          </p:nvPr>
        </p:nvSpPr>
        <p:spPr>
          <a:xfrm>
            <a:off x="504825" y="301625"/>
            <a:ext cx="9063038" cy="1255713"/>
          </a:xfrm>
          <a:ln/>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la-Latn" altLang="en-US"/>
              <a:t>Enter Banty</a:t>
            </a:r>
          </a:p>
        </p:txBody>
      </p:sp>
      <p:sp>
        <p:nvSpPr>
          <p:cNvPr id="9218" name="Rectangle 2">
            <a:extLst>
              <a:ext uri="{FF2B5EF4-FFF2-40B4-BE49-F238E27FC236}">
                <a16:creationId xmlns:a16="http://schemas.microsoft.com/office/drawing/2014/main" id="{034BDA9F-51D3-E647-B60A-6062F35A45B3}"/>
              </a:ext>
            </a:extLst>
          </p:cNvPr>
          <p:cNvSpPr>
            <a:spLocks noGrp="1" noChangeArrowheads="1"/>
          </p:cNvSpPr>
          <p:nvPr>
            <p:ph type="body" idx="1"/>
          </p:nvPr>
        </p:nvSpPr>
        <p:spPr>
          <a:xfrm>
            <a:off x="504825" y="1768475"/>
            <a:ext cx="9063038" cy="4983163"/>
          </a:xfrm>
          <a:ln/>
          <a:extLst>
            <a:ext uri="{91240B29-F687-4F45-9708-019B960494DF}">
              <a14:hiddenLine xmlns:a14="http://schemas.microsoft.com/office/drawing/2010/main" w="9525" cap="flat">
                <a:solidFill>
                  <a:srgbClr val="808080"/>
                </a:solidFill>
                <a:round/>
                <a:headEnd/>
                <a:tailEnd/>
              </a14:hiddenLine>
            </a:ext>
          </a:extLst>
        </p:spPr>
        <p:txBody>
          <a:bodyPr/>
          <a:lstStyle/>
          <a:p>
            <a:pPr indent="-339725">
              <a:buClrTx/>
              <a:buFontTx/>
              <a:buNone/>
              <a:tabLst>
                <a:tab pos="34290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0425" algn="l"/>
                <a:tab pos="6399213" algn="l"/>
                <a:tab pos="6856413" algn="l"/>
                <a:tab pos="7313613" algn="l"/>
                <a:tab pos="7769225" algn="l"/>
                <a:tab pos="8226425" algn="l"/>
                <a:tab pos="8685213" algn="l"/>
                <a:tab pos="9140825" algn="l"/>
              </a:tabLst>
            </a:pPr>
            <a:r>
              <a:rPr lang="la-Latn" altLang="en-US"/>
              <a:t> </a:t>
            </a:r>
          </a:p>
        </p:txBody>
      </p:sp>
      <p:pic>
        <p:nvPicPr>
          <p:cNvPr id="9219" name="Picture 3">
            <a:extLst>
              <a:ext uri="{FF2B5EF4-FFF2-40B4-BE49-F238E27FC236}">
                <a16:creationId xmlns:a16="http://schemas.microsoft.com/office/drawing/2014/main" id="{3A8C3538-ACE8-B541-9681-8CAB64C52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75" y="1463675"/>
            <a:ext cx="4878388" cy="5432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34578</TotalTime>
  <Words>5225</Words>
  <Application>Microsoft Macintosh PowerPoint</Application>
  <PresentationFormat>Custom</PresentationFormat>
  <Paragraphs>278</Paragraphs>
  <Slides>58</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Microsoft YaHei</vt:lpstr>
      <vt:lpstr>Times New Roman</vt:lpstr>
      <vt:lpstr>Arial Unicode MS</vt:lpstr>
      <vt:lpstr>Default Design</vt:lpstr>
      <vt:lpstr>Hans Sloane and his birds</vt:lpstr>
      <vt:lpstr>The only difference between  a spiritual bird and a natural bird.</vt:lpstr>
      <vt:lpstr>Hans Sloane and his birds</vt:lpstr>
      <vt:lpstr>SIR HANS SLOANE'S BIRD        Rev. GEORGE DE CHARMS   NCL 1982</vt:lpstr>
      <vt:lpstr>SIR HANS SLOANE'S BIRD        Rev. GEORGE DE CHARMS   NCL 1982</vt:lpstr>
      <vt:lpstr>After quoting DLW 344 Bishop  George deCharms continues:</vt:lpstr>
      <vt:lpstr>After quoting DLW 344 Bishop  George deCharms continues:</vt:lpstr>
      <vt:lpstr>Saint George and the Dragon</vt:lpstr>
      <vt:lpstr>Enter Banty</vt:lpstr>
      <vt:lpstr>PowerPoint Presentation</vt:lpstr>
      <vt:lpstr>PowerPoint Presentation</vt:lpstr>
      <vt:lpstr>Ruby       Diamond      Graphite</vt:lpstr>
      <vt:lpstr>Seeing Wisdom in Nature - Divine Providence 3</vt:lpstr>
      <vt:lpstr>Seeing Wisdom in Nature - Divine Providence 3</vt:lpstr>
      <vt:lpstr>“Will you not now see Wisdom” - Divine Providence 3 cont.</vt:lpstr>
      <vt:lpstr>“If you are willing?” Divine Providence 3 cont.</vt:lpstr>
      <vt:lpstr>“Who can fail to see the Divine?” Divine Providence 3 cont.</vt:lpstr>
      <vt:lpstr>The Principle of Least Action  by Louis Maupertuis  - 1744</vt:lpstr>
      <vt:lpstr>PowerPoint Presentation</vt:lpstr>
      <vt:lpstr>PowerPoint Presentation</vt:lpstr>
      <vt:lpstr>The wisdom of God - Maupertuis </vt:lpstr>
      <vt:lpstr>Opening our eyes – DLW 46</vt:lpstr>
      <vt:lpstr>How the eye sees    AE 1146:4</vt:lpstr>
      <vt:lpstr>The four laws inscribed on the nature of all things.   AE 1146</vt:lpstr>
      <vt:lpstr>The four laws inscribed on the nature of all things.   AE 1146</vt:lpstr>
      <vt:lpstr>The four laws inscribed on the nature of all things.   AE 1146</vt:lpstr>
      <vt:lpstr>The four laws inscribed on the nature of all things.   AE 1146</vt:lpstr>
      <vt:lpstr>The four laws inscribed on the nature of all things.   AE 1146</vt:lpstr>
      <vt:lpstr>There are three forces in all of creation: The active, the creative and the formative.</vt:lpstr>
      <vt:lpstr>There are three forces in all of creation: The active, the creative and the formative.</vt:lpstr>
      <vt:lpstr>PowerPoint Presentation</vt:lpstr>
      <vt:lpstr>PowerPoint Presentation</vt:lpstr>
      <vt:lpstr>The formative force – physical forces</vt:lpstr>
      <vt:lpstr>The formative force – physical forces</vt:lpstr>
      <vt:lpstr>The formative force – physical forces</vt:lpstr>
      <vt:lpstr> </vt:lpstr>
      <vt:lpstr>Swedenborg's five elements in the Principia</vt:lpstr>
      <vt:lpstr>Swedenborg's five elements in the Principia</vt:lpstr>
      <vt:lpstr>Swedenborg's five elements in the Principia</vt:lpstr>
      <vt:lpstr>Swedenborg's five elements in the Principia</vt:lpstr>
      <vt:lpstr>Swedenborg's five elements in the Principia</vt:lpstr>
      <vt:lpstr>Swedenborg's five elements in the Principia</vt:lpstr>
      <vt:lpstr>Swedenborg's five elements in the Principia</vt:lpstr>
      <vt:lpstr>Swedenborg's five elements in the Principia</vt:lpstr>
      <vt:lpstr>Four Natural Spheres  -  SD 222</vt:lpstr>
      <vt:lpstr>Four Natural Spheres  -  SD 222</vt:lpstr>
      <vt:lpstr>The secrets of Air and Ether  inscribed on the Ear and the Eye</vt:lpstr>
      <vt:lpstr>The secrets of Air and Ether  inscribed on the Ear and the Eye</vt:lpstr>
      <vt:lpstr>The secrets of Air and Ether  inscribed on the Ear and the Eye</vt:lpstr>
      <vt:lpstr>The three natural atmospheres or ethers (Last Judgment Posthumous 320)</vt:lpstr>
      <vt:lpstr>How atmospheres become matter  as they decrease in activity.</vt:lpstr>
      <vt:lpstr>How atmospheres become matter  as they decrease in activity.</vt:lpstr>
      <vt:lpstr>How atmospheres become matter  as they decrease in activity.</vt:lpstr>
      <vt:lpstr>Three atmospheres or elements both spiritual and natural (Coronis 17)</vt:lpstr>
      <vt:lpstr>The difference between the three spiritual degrees in the spiritual world, and the three spiritual degrees when fixed by the three physical degrees.</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Hans Sloane and his birds</dc:title>
  <dc:creator>Andrew Heilman</dc:creator>
  <cp:lastModifiedBy>Ian Thompson</cp:lastModifiedBy>
  <cp:revision>6</cp:revision>
  <cp:lastPrinted>1601-01-01T00:00:00Z</cp:lastPrinted>
  <dcterms:created xsi:type="dcterms:W3CDTF">2019-09-08T19:28:26Z</dcterms:created>
  <dcterms:modified xsi:type="dcterms:W3CDTF">2020-01-07T06:08:07Z</dcterms:modified>
</cp:coreProperties>
</file>